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embeddedFontLst>
    <p:embeddedFont>
      <p:font typeface="Bebas Neue"/>
      <p:regular r:id="rId33"/>
    </p:embeddedFont>
    <p:embeddedFont>
      <p:font typeface="Della Respira"/>
      <p:regular r:id="rId3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font" Target="fonts/BebasNeue-regular.fnt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34" Type="http://schemas.openxmlformats.org/officeDocument/2006/relationships/font" Target="fonts/DellaRespira-regular.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7834a636a1_1_2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7834a636a1_1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7834a636a1_1_3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7834a636a1_1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7834a636a1_1_3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8" name="Google Shape;318;g7834a636a1_1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7834a636a1_1_3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7834a636a1_1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8" name="Shape 328"/>
        <p:cNvGrpSpPr/>
        <p:nvPr/>
      </p:nvGrpSpPr>
      <p:grpSpPr>
        <a:xfrm>
          <a:off x="0" y="0"/>
          <a:ext cx="0" cy="0"/>
          <a:chOff x="0" y="0"/>
          <a:chExt cx="0" cy="0"/>
        </a:xfrm>
      </p:grpSpPr>
      <p:sp>
        <p:nvSpPr>
          <p:cNvPr id="329" name="Google Shape;329;g7834a636a1_1_3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0" name="Google Shape;330;g7834a636a1_1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7834a636a1_1_32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7834a636a1_1_3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g7834a636a1_1_23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7834a636a1_1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6" name="Shape 346"/>
        <p:cNvGrpSpPr/>
        <p:nvPr/>
      </p:nvGrpSpPr>
      <p:grpSpPr>
        <a:xfrm>
          <a:off x="0" y="0"/>
          <a:ext cx="0" cy="0"/>
          <a:chOff x="0" y="0"/>
          <a:chExt cx="0" cy="0"/>
        </a:xfrm>
      </p:grpSpPr>
      <p:sp>
        <p:nvSpPr>
          <p:cNvPr id="347" name="Google Shape;347;g7834a636a1_1_2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8" name="Google Shape;348;g7834a636a1_1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7834a636a1_1_3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7834a636a1_1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7834a636a1_1_3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7834a636a1_1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7834a636a1_0_2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7834a636a1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7834a636a1_1_35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7834a636a1_1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7834a636a1_1_3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7834a636a1_1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7834a636a1_1_3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7834a636a1_1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7834a636a1_1_3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7834a636a1_1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7834a636a1_1_3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7834a636a1_1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7834a636a1_1_3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7834a636a1_1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g7834a636a1_1_3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2" name="Google Shape;402;g7834a636a1_1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35ed75ccf_01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35ed75ccf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7834a636a1_1_8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7834a636a1_1_8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7834a636a1_0_2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7834a636a1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7834a636a1_1_3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7834a636a1_1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7834a636a1_1_2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7834a636a1_1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7834a636a1_1_26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7834a636a1_1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7834a636a1_1_2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7834a636a1_1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7834a636a1_1_27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7834a636a1_1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7834a636a1_1_2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7834a636a1_1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9" name="Shape 99"/>
        <p:cNvGrpSpPr/>
        <p:nvPr/>
      </p:nvGrpSpPr>
      <p:grpSpPr>
        <a:xfrm>
          <a:off x="0" y="0"/>
          <a:ext cx="0" cy="0"/>
          <a:chOff x="0" y="0"/>
          <a:chExt cx="0" cy="0"/>
        </a:xfrm>
      </p:grpSpPr>
      <p:sp>
        <p:nvSpPr>
          <p:cNvPr id="100" name="Google Shape;100;p2"/>
          <p:cNvSpPr txBox="1"/>
          <p:nvPr>
            <p:ph type="ctrTitle"/>
          </p:nvPr>
        </p:nvSpPr>
        <p:spPr>
          <a:xfrm>
            <a:off x="685800" y="2694400"/>
            <a:ext cx="7772400" cy="607800"/>
          </a:xfrm>
          <a:prstGeom prst="rect">
            <a:avLst/>
          </a:prstGeom>
          <a:effectLst>
            <a:reflection blurRad="0" dir="0" dist="0" endA="0" endPos="60000" fadeDir="5400012" kx="0" rotWithShape="0" algn="bl" stA="2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p:cSld name="TITLE_ONLY_1_1">
    <p:spTree>
      <p:nvGrpSpPr>
        <p:cNvPr id="192"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1"/>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6" name="Google Shape;196;p11"/>
          <p:cNvSpPr txBox="1"/>
          <p:nvPr>
            <p:ph type="title"/>
          </p:nvPr>
        </p:nvSpPr>
        <p:spPr>
          <a:xfrm>
            <a:off x="1032075" y="998325"/>
            <a:ext cx="7081800" cy="31563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197" name="Google Shape;197;p11"/>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198" name="Google Shape;198;p11">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with category info)">
  <p:cSld name="TITLE_ONLY_1_1_1">
    <p:spTree>
      <p:nvGrpSpPr>
        <p:cNvPr id="199"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2"/>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3" name="Google Shape;203;p12"/>
          <p:cNvSpPr txBox="1"/>
          <p:nvPr>
            <p:ph type="title"/>
          </p:nvPr>
        </p:nvSpPr>
        <p:spPr>
          <a:xfrm>
            <a:off x="1032075" y="966325"/>
            <a:ext cx="7081800" cy="31881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204" name="Google Shape;204;p1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lvl1pPr lvl="0" algn="ctr">
              <a:spcBef>
                <a:spcPts val="600"/>
              </a:spcBef>
              <a:spcAft>
                <a:spcPts val="0"/>
              </a:spcAft>
              <a:buNone/>
              <a:defRPr b="0" sz="200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p:txBody>
      </p:sp>
      <p:sp>
        <p:nvSpPr>
          <p:cNvPr id="205" name="Google Shape;205;p12"/>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206" name="Google Shape;206;p12">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7"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700"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p:nvPr/>
          </p:nvSpPr>
          <p:spPr>
            <a:xfrm>
              <a:off x="695700" y="695700"/>
              <a:ext cx="7752600" cy="3752100"/>
            </a:xfrm>
            <a:prstGeom prst="frame">
              <a:avLst>
                <a:gd fmla="val 204" name="adj1"/>
              </a:avLst>
            </a:prstGeom>
            <a:gradFill>
              <a:gsLst>
                <a:gs pos="0">
                  <a:schemeClr val="accent2"/>
                </a:gs>
                <a:gs pos="100000">
                  <a:schemeClr val="accent1"/>
                </a:gs>
              </a:gsLst>
              <a:lin ang="54007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1" name="Google Shape;211;p13"/>
          <p:cNvSpPr txBox="1"/>
          <p:nvPr>
            <p:ph idx="1" type="body"/>
          </p:nvPr>
        </p:nvSpPr>
        <p:spPr>
          <a:xfrm>
            <a:off x="812975" y="4025300"/>
            <a:ext cx="7518000" cy="393600"/>
          </a:xfrm>
          <a:prstGeom prst="rect">
            <a:avLst/>
          </a:prstGeom>
        </p:spPr>
        <p:txBody>
          <a:bodyPr anchorCtr="0" anchor="t" bIns="0" lIns="0" spcFirstLastPara="1" rIns="0" wrap="square" tIns="0">
            <a:noAutofit/>
          </a:bodyPr>
          <a:lstStyle>
            <a:lvl1pPr indent="-228600" lvl="0" marL="457200" rtl="0" algn="ctr">
              <a:spcBef>
                <a:spcPts val="360"/>
              </a:spcBef>
              <a:spcAft>
                <a:spcPts val="0"/>
              </a:spcAft>
              <a:buSzPts val="1800"/>
              <a:buNone/>
              <a:defRPr sz="1800"/>
            </a:lvl1pPr>
          </a:lstStyle>
          <a:p/>
        </p:txBody>
      </p:sp>
      <p:sp>
        <p:nvSpPr>
          <p:cNvPr id="212" name="Google Shape;212;p13"/>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3" name="Shape 213"/>
        <p:cNvGrpSpPr/>
        <p:nvPr/>
      </p:nvGrpSpPr>
      <p:grpSpPr>
        <a:xfrm>
          <a:off x="0" y="0"/>
          <a:ext cx="0" cy="0"/>
          <a:chOff x="0" y="0"/>
          <a:chExt cx="0" cy="0"/>
        </a:xfrm>
      </p:grpSpPr>
      <p:sp>
        <p:nvSpPr>
          <p:cNvPr id="214" name="Google Shape;214;p1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01" name="Shape 101"/>
        <p:cNvGrpSpPr/>
        <p:nvPr/>
      </p:nvGrpSpPr>
      <p:grpSpPr>
        <a:xfrm>
          <a:off x="0" y="0"/>
          <a:ext cx="0" cy="0"/>
          <a:chOff x="0" y="0"/>
          <a:chExt cx="0" cy="0"/>
        </a:xfrm>
      </p:grpSpPr>
      <p:sp>
        <p:nvSpPr>
          <p:cNvPr id="102" name="Google Shape;102;p3"/>
          <p:cNvSpPr txBox="1"/>
          <p:nvPr>
            <p:ph type="ctrTitle"/>
          </p:nvPr>
        </p:nvSpPr>
        <p:spPr>
          <a:xfrm>
            <a:off x="685800" y="2675275"/>
            <a:ext cx="7772400" cy="605700"/>
          </a:xfrm>
          <a:prstGeom prst="rect">
            <a:avLst/>
          </a:prstGeom>
          <a:effectLst>
            <a:reflection blurRad="0" dir="0" dist="0" endA="0" endPos="47000" fadeDir="5400012" kx="0" rotWithShape="0" algn="bl" stA="3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
        <p:nvSpPr>
          <p:cNvPr id="103" name="Google Shape;103;p3"/>
          <p:cNvSpPr txBox="1"/>
          <p:nvPr>
            <p:ph idx="1" type="subTitle"/>
          </p:nvPr>
        </p:nvSpPr>
        <p:spPr>
          <a:xfrm>
            <a:off x="685800" y="3381833"/>
            <a:ext cx="7772400" cy="403500"/>
          </a:xfrm>
          <a:prstGeom prst="rect">
            <a:avLst/>
          </a:prstGeom>
        </p:spPr>
        <p:txBody>
          <a:bodyPr anchorCtr="0" anchor="t" bIns="0" lIns="0" spcFirstLastPara="1" rIns="0" wrap="square" tIns="0">
            <a:noAutofit/>
          </a:bodyPr>
          <a:lstStyle>
            <a:lvl1pPr lvl="0" rtl="0" algn="ctr">
              <a:spcBef>
                <a:spcPts val="0"/>
              </a:spcBef>
              <a:spcAft>
                <a:spcPts val="0"/>
              </a:spcAft>
              <a:buClr>
                <a:schemeClr val="accent6"/>
              </a:buClr>
              <a:buSzPts val="2400"/>
              <a:buNone/>
              <a:defRPr>
                <a:solidFill>
                  <a:schemeClr val="accent6"/>
                </a:solidFill>
              </a:defRPr>
            </a:lvl1pPr>
            <a:lvl2pPr lvl="1" rtl="0" algn="ctr">
              <a:spcBef>
                <a:spcPts val="0"/>
              </a:spcBef>
              <a:spcAft>
                <a:spcPts val="0"/>
              </a:spcAft>
              <a:buClr>
                <a:schemeClr val="accent6"/>
              </a:buClr>
              <a:buSzPts val="3000"/>
              <a:buNone/>
              <a:defRPr sz="3000">
                <a:solidFill>
                  <a:schemeClr val="accent6"/>
                </a:solidFill>
              </a:defRPr>
            </a:lvl2pPr>
            <a:lvl3pPr lvl="2" rtl="0" algn="ctr">
              <a:spcBef>
                <a:spcPts val="0"/>
              </a:spcBef>
              <a:spcAft>
                <a:spcPts val="0"/>
              </a:spcAft>
              <a:buClr>
                <a:schemeClr val="accent6"/>
              </a:buClr>
              <a:buSzPts val="3000"/>
              <a:buNone/>
              <a:defRPr sz="3000">
                <a:solidFill>
                  <a:schemeClr val="accent6"/>
                </a:solidFill>
              </a:defRPr>
            </a:lvl3pPr>
            <a:lvl4pPr lvl="3" rtl="0" algn="ctr">
              <a:spcBef>
                <a:spcPts val="0"/>
              </a:spcBef>
              <a:spcAft>
                <a:spcPts val="0"/>
              </a:spcAft>
              <a:buClr>
                <a:schemeClr val="accent6"/>
              </a:buClr>
              <a:buSzPts val="3000"/>
              <a:buNone/>
              <a:defRPr sz="3000">
                <a:solidFill>
                  <a:schemeClr val="accent6"/>
                </a:solidFill>
              </a:defRPr>
            </a:lvl4pPr>
            <a:lvl5pPr lvl="4" rtl="0" algn="ctr">
              <a:spcBef>
                <a:spcPts val="0"/>
              </a:spcBef>
              <a:spcAft>
                <a:spcPts val="0"/>
              </a:spcAft>
              <a:buClr>
                <a:schemeClr val="accent6"/>
              </a:buClr>
              <a:buSzPts val="3000"/>
              <a:buNone/>
              <a:defRPr sz="3000">
                <a:solidFill>
                  <a:schemeClr val="accent6"/>
                </a:solidFill>
              </a:defRPr>
            </a:lvl5pPr>
            <a:lvl6pPr lvl="5" rtl="0" algn="ctr">
              <a:spcBef>
                <a:spcPts val="0"/>
              </a:spcBef>
              <a:spcAft>
                <a:spcPts val="0"/>
              </a:spcAft>
              <a:buClr>
                <a:schemeClr val="accent6"/>
              </a:buClr>
              <a:buSzPts val="3000"/>
              <a:buNone/>
              <a:defRPr sz="3000">
                <a:solidFill>
                  <a:schemeClr val="accent6"/>
                </a:solidFill>
              </a:defRPr>
            </a:lvl6pPr>
            <a:lvl7pPr lvl="6" rtl="0" algn="ctr">
              <a:spcBef>
                <a:spcPts val="0"/>
              </a:spcBef>
              <a:spcAft>
                <a:spcPts val="0"/>
              </a:spcAft>
              <a:buClr>
                <a:schemeClr val="accent6"/>
              </a:buClr>
              <a:buSzPts val="3000"/>
              <a:buNone/>
              <a:defRPr sz="3000">
                <a:solidFill>
                  <a:schemeClr val="accent6"/>
                </a:solidFill>
              </a:defRPr>
            </a:lvl7pPr>
            <a:lvl8pPr lvl="7" rtl="0" algn="ctr">
              <a:spcBef>
                <a:spcPts val="0"/>
              </a:spcBef>
              <a:spcAft>
                <a:spcPts val="0"/>
              </a:spcAft>
              <a:buClr>
                <a:schemeClr val="accent6"/>
              </a:buClr>
              <a:buSzPts val="3000"/>
              <a:buNone/>
              <a:defRPr sz="3000">
                <a:solidFill>
                  <a:schemeClr val="accent6"/>
                </a:solidFill>
              </a:defRPr>
            </a:lvl8pPr>
            <a:lvl9pPr lvl="8" rtl="0" algn="ctr">
              <a:spcBef>
                <a:spcPts val="0"/>
              </a:spcBef>
              <a:spcAft>
                <a:spcPts val="0"/>
              </a:spcAft>
              <a:buClr>
                <a:schemeClr val="accent6"/>
              </a:buClr>
              <a:buSzPts val="3000"/>
              <a:buNone/>
              <a:defRPr sz="3000">
                <a:solidFill>
                  <a:schemeClr val="accent6"/>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04"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8" name="Google Shape;108;p4"/>
          <p:cNvSpPr txBox="1"/>
          <p:nvPr>
            <p:ph idx="1" type="body"/>
          </p:nvPr>
        </p:nvSpPr>
        <p:spPr>
          <a:xfrm>
            <a:off x="1387050" y="2161800"/>
            <a:ext cx="6369900" cy="819900"/>
          </a:xfrm>
          <a:prstGeom prst="rect">
            <a:avLst/>
          </a:prstGeom>
        </p:spPr>
        <p:txBody>
          <a:bodyPr anchorCtr="0" anchor="ctr" bIns="0" lIns="0" spcFirstLastPara="1" rIns="0" wrap="square" tIns="0">
            <a:noAutofit/>
          </a:bodyPr>
          <a:lstStyle>
            <a:lvl1pPr indent="-419100" lvl="0" marL="457200" rtl="0" algn="ctr">
              <a:spcBef>
                <a:spcPts val="600"/>
              </a:spcBef>
              <a:spcAft>
                <a:spcPts val="0"/>
              </a:spcAft>
              <a:buSzPts val="3000"/>
              <a:buChar char="➢"/>
              <a:defRPr sz="3000"/>
            </a:lvl1pPr>
            <a:lvl2pPr indent="-419100" lvl="1" marL="914400" rtl="0" algn="ctr">
              <a:spcBef>
                <a:spcPts val="0"/>
              </a:spcBef>
              <a:spcAft>
                <a:spcPts val="0"/>
              </a:spcAft>
              <a:buSzPts val="3000"/>
              <a:buChar char="○"/>
              <a:defRPr sz="3000"/>
            </a:lvl2pPr>
            <a:lvl3pPr indent="-419100" lvl="2" marL="1371600" rtl="0" algn="ctr">
              <a:spcBef>
                <a:spcPts val="0"/>
              </a:spcBef>
              <a:spcAft>
                <a:spcPts val="0"/>
              </a:spcAft>
              <a:buSzPts val="3000"/>
              <a:buChar char="■"/>
              <a:defRPr sz="3000"/>
            </a:lvl3pPr>
            <a:lvl4pPr indent="-419100" lvl="3" marL="1828800" rtl="0" algn="ctr">
              <a:spcBef>
                <a:spcPts val="0"/>
              </a:spcBef>
              <a:spcAft>
                <a:spcPts val="0"/>
              </a:spcAft>
              <a:buSzPts val="3000"/>
              <a:buChar char="●"/>
              <a:defRPr sz="3000"/>
            </a:lvl4pPr>
            <a:lvl5pPr indent="-419100" lvl="4" marL="2286000" rtl="0" algn="ctr">
              <a:spcBef>
                <a:spcPts val="0"/>
              </a:spcBef>
              <a:spcAft>
                <a:spcPts val="0"/>
              </a:spcAft>
              <a:buSzPts val="3000"/>
              <a:buChar char="○"/>
              <a:defRPr sz="3000"/>
            </a:lvl5pPr>
            <a:lvl6pPr indent="-419100" lvl="5" marL="2743200" rtl="0" algn="ctr">
              <a:spcBef>
                <a:spcPts val="0"/>
              </a:spcBef>
              <a:spcAft>
                <a:spcPts val="0"/>
              </a:spcAft>
              <a:buSzPts val="3000"/>
              <a:buChar char="■"/>
              <a:defRPr sz="3000"/>
            </a:lvl6pPr>
            <a:lvl7pPr indent="-419100" lvl="6" marL="3200400" rtl="0" algn="ctr">
              <a:spcBef>
                <a:spcPts val="0"/>
              </a:spcBef>
              <a:spcAft>
                <a:spcPts val="0"/>
              </a:spcAft>
              <a:buSzPts val="3000"/>
              <a:buChar char="●"/>
              <a:defRPr sz="3000"/>
            </a:lvl7pPr>
            <a:lvl8pPr indent="-419100" lvl="7" marL="3657600" rtl="0" algn="ctr">
              <a:spcBef>
                <a:spcPts val="0"/>
              </a:spcBef>
              <a:spcAft>
                <a:spcPts val="0"/>
              </a:spcAft>
              <a:buSzPts val="3000"/>
              <a:buChar char="○"/>
              <a:defRPr sz="3000"/>
            </a:lvl8pPr>
            <a:lvl9pPr indent="-419100" lvl="8" marL="4114800" rtl="0" algn="ctr">
              <a:spcBef>
                <a:spcPts val="0"/>
              </a:spcBef>
              <a:spcAft>
                <a:spcPts val="0"/>
              </a:spcAft>
              <a:buSzPts val="3000"/>
              <a:buChar char="■"/>
              <a:defRPr sz="3000"/>
            </a:lvl9pPr>
          </a:lstStyle>
          <a:p/>
        </p:txBody>
      </p:sp>
      <p:sp>
        <p:nvSpPr>
          <p:cNvPr id="109" name="Google Shape;109;p4"/>
          <p:cNvSpPr txBox="1"/>
          <p:nvPr/>
        </p:nvSpPr>
        <p:spPr>
          <a:xfrm>
            <a:off x="3593400" y="781369"/>
            <a:ext cx="19572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9600">
                <a:solidFill>
                  <a:schemeClr val="accent6"/>
                </a:solidFill>
                <a:latin typeface="Della Respira"/>
                <a:ea typeface="Della Respira"/>
                <a:cs typeface="Della Respira"/>
                <a:sym typeface="Della Respira"/>
              </a:rPr>
              <a:t>“</a:t>
            </a:r>
            <a:endParaRPr sz="9600">
              <a:solidFill>
                <a:schemeClr val="accent6"/>
              </a:solidFill>
              <a:latin typeface="Della Respira"/>
              <a:ea typeface="Della Respira"/>
              <a:cs typeface="Della Respira"/>
              <a:sym typeface="Della Respira"/>
            </a:endParaRPr>
          </a:p>
        </p:txBody>
      </p:sp>
      <p:sp>
        <p:nvSpPr>
          <p:cNvPr id="110" name="Google Shape;110;p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11" name="Shape 111"/>
        <p:cNvGrpSpPr/>
        <p:nvPr/>
      </p:nvGrpSpPr>
      <p:grpSpPr>
        <a:xfrm>
          <a:off x="0" y="0"/>
          <a:ext cx="0" cy="0"/>
          <a:chOff x="0" y="0"/>
          <a:chExt cx="0" cy="0"/>
        </a:xfrm>
      </p:grpSpPr>
      <p:grpSp>
        <p:nvGrpSpPr>
          <p:cNvPr id="112" name="Google Shape;112;p5"/>
          <p:cNvGrpSpPr/>
          <p:nvPr/>
        </p:nvGrpSpPr>
        <p:grpSpPr>
          <a:xfrm>
            <a:off x="695700" y="695700"/>
            <a:ext cx="7752600" cy="3752100"/>
            <a:chOff x="695700" y="695700"/>
            <a:chExt cx="7752600" cy="3752100"/>
          </a:xfrm>
        </p:grpSpPr>
        <p:sp>
          <p:nvSpPr>
            <p:cNvPr id="113" name="Google Shape;113;p5"/>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 name="Google Shape;115;p5"/>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16" name="Google Shape;116;p5"/>
          <p:cNvSpPr txBox="1"/>
          <p:nvPr>
            <p:ph idx="1" type="body"/>
          </p:nvPr>
        </p:nvSpPr>
        <p:spPr>
          <a:xfrm>
            <a:off x="1022525" y="1475820"/>
            <a:ext cx="7098900" cy="27399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117" name="Google Shape;117;p5"/>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18"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6"/>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23" name="Google Shape;123;p6"/>
          <p:cNvSpPr txBox="1"/>
          <p:nvPr>
            <p:ph idx="1" type="body"/>
          </p:nvPr>
        </p:nvSpPr>
        <p:spPr>
          <a:xfrm>
            <a:off x="1022537"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4" name="Google Shape;124;p6"/>
          <p:cNvSpPr txBox="1"/>
          <p:nvPr>
            <p:ph idx="2" type="body"/>
          </p:nvPr>
        </p:nvSpPr>
        <p:spPr>
          <a:xfrm>
            <a:off x="4804636"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5" name="Google Shape;125;p6"/>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26"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7"/>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7"/>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31" name="Google Shape;131;p7"/>
          <p:cNvSpPr txBox="1"/>
          <p:nvPr>
            <p:ph idx="1" type="body"/>
          </p:nvPr>
        </p:nvSpPr>
        <p:spPr>
          <a:xfrm>
            <a:off x="1006512"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2" name="Google Shape;132;p7"/>
          <p:cNvSpPr txBox="1"/>
          <p:nvPr>
            <p:ph idx="2" type="body"/>
          </p:nvPr>
        </p:nvSpPr>
        <p:spPr>
          <a:xfrm>
            <a:off x="3450259"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3" name="Google Shape;133;p7"/>
          <p:cNvSpPr txBox="1"/>
          <p:nvPr>
            <p:ph idx="3" type="body"/>
          </p:nvPr>
        </p:nvSpPr>
        <p:spPr>
          <a:xfrm>
            <a:off x="5894006"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4" name="Google Shape;134;p7"/>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5"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8"/>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40" name="Google Shape;140;p8"/>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Panel">
  <p:cSld name="TITLE_ONLY_2">
    <p:spTree>
      <p:nvGrpSpPr>
        <p:cNvPr id="14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
          <p:cNvSpPr txBox="1"/>
          <p:nvPr>
            <p:ph type="title"/>
          </p:nvPr>
        </p:nvSpPr>
        <p:spPr>
          <a:xfrm>
            <a:off x="695700" y="0"/>
            <a:ext cx="7752600" cy="484800"/>
          </a:xfrm>
          <a:prstGeom prst="rect">
            <a:avLst/>
          </a:prstGeom>
        </p:spPr>
        <p:txBody>
          <a:bodyPr anchorCtr="0" anchor="ctr" bIns="0" lIns="0" spcFirstLastPara="1" rIns="0" wrap="square" tIns="0">
            <a:noAutofit/>
          </a:bodyPr>
          <a:lstStyle>
            <a:lvl1pPr lvl="0" rtl="0" algn="ctr">
              <a:spcBef>
                <a:spcPts val="0"/>
              </a:spcBef>
              <a:spcAft>
                <a:spcPts val="0"/>
              </a:spcAft>
              <a:buClr>
                <a:schemeClr val="accent3"/>
              </a:buClr>
              <a:buSzPts val="1400"/>
              <a:buNone/>
              <a:defRPr sz="1400">
                <a:solidFill>
                  <a:schemeClr val="accent3"/>
                </a:solidFill>
              </a:defRPr>
            </a:lvl1pPr>
            <a:lvl2pPr lvl="1" rtl="0" algn="ctr">
              <a:spcBef>
                <a:spcPts val="0"/>
              </a:spcBef>
              <a:spcAft>
                <a:spcPts val="0"/>
              </a:spcAft>
              <a:buClr>
                <a:schemeClr val="accent3"/>
              </a:buClr>
              <a:buSzPts val="1400"/>
              <a:buNone/>
              <a:defRPr sz="1400">
                <a:solidFill>
                  <a:schemeClr val="accent3"/>
                </a:solidFill>
              </a:defRPr>
            </a:lvl2pPr>
            <a:lvl3pPr lvl="2" rtl="0" algn="ctr">
              <a:spcBef>
                <a:spcPts val="0"/>
              </a:spcBef>
              <a:spcAft>
                <a:spcPts val="0"/>
              </a:spcAft>
              <a:buClr>
                <a:schemeClr val="accent3"/>
              </a:buClr>
              <a:buSzPts val="1400"/>
              <a:buNone/>
              <a:defRPr sz="1400">
                <a:solidFill>
                  <a:schemeClr val="accent3"/>
                </a:solidFill>
              </a:defRPr>
            </a:lvl3pPr>
            <a:lvl4pPr lvl="3" rtl="0" algn="ctr">
              <a:spcBef>
                <a:spcPts val="0"/>
              </a:spcBef>
              <a:spcAft>
                <a:spcPts val="0"/>
              </a:spcAft>
              <a:buClr>
                <a:schemeClr val="accent3"/>
              </a:buClr>
              <a:buSzPts val="1400"/>
              <a:buNone/>
              <a:defRPr sz="1400">
                <a:solidFill>
                  <a:schemeClr val="accent3"/>
                </a:solidFill>
              </a:defRPr>
            </a:lvl4pPr>
            <a:lvl5pPr lvl="4" rtl="0" algn="ctr">
              <a:spcBef>
                <a:spcPts val="0"/>
              </a:spcBef>
              <a:spcAft>
                <a:spcPts val="0"/>
              </a:spcAft>
              <a:buClr>
                <a:schemeClr val="accent3"/>
              </a:buClr>
              <a:buSzPts val="1400"/>
              <a:buNone/>
              <a:defRPr sz="1400">
                <a:solidFill>
                  <a:schemeClr val="accent3"/>
                </a:solidFill>
              </a:defRPr>
            </a:lvl5pPr>
            <a:lvl6pPr lvl="5" rtl="0" algn="ctr">
              <a:spcBef>
                <a:spcPts val="0"/>
              </a:spcBef>
              <a:spcAft>
                <a:spcPts val="0"/>
              </a:spcAft>
              <a:buClr>
                <a:schemeClr val="accent3"/>
              </a:buClr>
              <a:buSzPts val="1400"/>
              <a:buNone/>
              <a:defRPr sz="1400">
                <a:solidFill>
                  <a:schemeClr val="accent3"/>
                </a:solidFill>
              </a:defRPr>
            </a:lvl6pPr>
            <a:lvl7pPr lvl="6" rtl="0" algn="ctr">
              <a:spcBef>
                <a:spcPts val="0"/>
              </a:spcBef>
              <a:spcAft>
                <a:spcPts val="0"/>
              </a:spcAft>
              <a:buClr>
                <a:schemeClr val="accent3"/>
              </a:buClr>
              <a:buSzPts val="1400"/>
              <a:buNone/>
              <a:defRPr sz="1400">
                <a:solidFill>
                  <a:schemeClr val="accent3"/>
                </a:solidFill>
              </a:defRPr>
            </a:lvl7pPr>
            <a:lvl8pPr lvl="7" rtl="0" algn="ctr">
              <a:spcBef>
                <a:spcPts val="0"/>
              </a:spcBef>
              <a:spcAft>
                <a:spcPts val="0"/>
              </a:spcAft>
              <a:buClr>
                <a:schemeClr val="accent3"/>
              </a:buClr>
              <a:buSzPts val="1400"/>
              <a:buNone/>
              <a:defRPr sz="1400">
                <a:solidFill>
                  <a:schemeClr val="accent3"/>
                </a:solidFill>
              </a:defRPr>
            </a:lvl8pPr>
            <a:lvl9pPr lvl="8" rtl="0" algn="ctr">
              <a:spcBef>
                <a:spcPts val="0"/>
              </a:spcBef>
              <a:spcAft>
                <a:spcPts val="0"/>
              </a:spcAft>
              <a:buClr>
                <a:schemeClr val="accent3"/>
              </a:buClr>
              <a:buSzPts val="1400"/>
              <a:buNone/>
              <a:defRPr sz="1400">
                <a:solidFill>
                  <a:schemeClr val="accent3"/>
                </a:solidFill>
              </a:defRPr>
            </a:lvl9pPr>
          </a:lstStyle>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Category">
  <p:cSld name="TITLE_ONLY_1">
    <p:spTree>
      <p:nvGrpSpPr>
        <p:cNvPr id="186"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0"/>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0" name="Google Shape;190;p10"/>
          <p:cNvSpPr txBox="1"/>
          <p:nvPr>
            <p:ph type="title"/>
          </p:nvPr>
        </p:nvSpPr>
        <p:spPr>
          <a:xfrm>
            <a:off x="1517025" y="1499475"/>
            <a:ext cx="6111900" cy="687900"/>
          </a:xfrm>
          <a:prstGeom prst="rect">
            <a:avLst/>
          </a:prstGeom>
        </p:spPr>
        <p:txBody>
          <a:bodyPr anchorCtr="0" anchor="b" bIns="0" lIns="0" spcFirstLastPara="1" rIns="0" wrap="square" tIns="0">
            <a:noAutofit/>
          </a:bodyPr>
          <a:lstStyle>
            <a:lvl1pPr lvl="0" rtl="0" algn="ctr">
              <a:spcBef>
                <a:spcPts val="0"/>
              </a:spcBef>
              <a:spcAft>
                <a:spcPts val="0"/>
              </a:spcAft>
              <a:buSzPts val="3600"/>
              <a:buFont typeface="Della Respira"/>
              <a:buNone/>
              <a:defRPr b="1" sz="3600">
                <a:latin typeface="Della Respira"/>
                <a:ea typeface="Della Respira"/>
                <a:cs typeface="Della Respira"/>
                <a:sym typeface="Della Respira"/>
              </a:defRPr>
            </a:lvl1pPr>
            <a:lvl2pPr lvl="1" rtl="0" algn="ctr">
              <a:spcBef>
                <a:spcPts val="0"/>
              </a:spcBef>
              <a:spcAft>
                <a:spcPts val="0"/>
              </a:spcAft>
              <a:buSzPts val="3600"/>
              <a:buFont typeface="Della Respira"/>
              <a:buNone/>
              <a:defRPr b="1" sz="3600">
                <a:latin typeface="Della Respira"/>
                <a:ea typeface="Della Respira"/>
                <a:cs typeface="Della Respira"/>
                <a:sym typeface="Della Respira"/>
              </a:defRPr>
            </a:lvl2pPr>
            <a:lvl3pPr lvl="2" rtl="0" algn="ctr">
              <a:spcBef>
                <a:spcPts val="0"/>
              </a:spcBef>
              <a:spcAft>
                <a:spcPts val="0"/>
              </a:spcAft>
              <a:buSzPts val="3600"/>
              <a:buFont typeface="Della Respira"/>
              <a:buNone/>
              <a:defRPr b="1" sz="3600">
                <a:latin typeface="Della Respira"/>
                <a:ea typeface="Della Respira"/>
                <a:cs typeface="Della Respira"/>
                <a:sym typeface="Della Respira"/>
              </a:defRPr>
            </a:lvl3pPr>
            <a:lvl4pPr lvl="3" rtl="0" algn="ctr">
              <a:spcBef>
                <a:spcPts val="0"/>
              </a:spcBef>
              <a:spcAft>
                <a:spcPts val="0"/>
              </a:spcAft>
              <a:buSzPts val="3600"/>
              <a:buFont typeface="Della Respira"/>
              <a:buNone/>
              <a:defRPr b="1" sz="3600">
                <a:latin typeface="Della Respira"/>
                <a:ea typeface="Della Respira"/>
                <a:cs typeface="Della Respira"/>
                <a:sym typeface="Della Respira"/>
              </a:defRPr>
            </a:lvl4pPr>
            <a:lvl5pPr lvl="4" rtl="0" algn="ctr">
              <a:spcBef>
                <a:spcPts val="0"/>
              </a:spcBef>
              <a:spcAft>
                <a:spcPts val="0"/>
              </a:spcAft>
              <a:buSzPts val="3600"/>
              <a:buFont typeface="Della Respira"/>
              <a:buNone/>
              <a:defRPr b="1" sz="3600">
                <a:latin typeface="Della Respira"/>
                <a:ea typeface="Della Respira"/>
                <a:cs typeface="Della Respira"/>
                <a:sym typeface="Della Respira"/>
              </a:defRPr>
            </a:lvl5pPr>
            <a:lvl6pPr lvl="5" rtl="0" algn="ctr">
              <a:spcBef>
                <a:spcPts val="0"/>
              </a:spcBef>
              <a:spcAft>
                <a:spcPts val="0"/>
              </a:spcAft>
              <a:buSzPts val="3600"/>
              <a:buFont typeface="Della Respira"/>
              <a:buNone/>
              <a:defRPr b="1" sz="3600">
                <a:latin typeface="Della Respira"/>
                <a:ea typeface="Della Respira"/>
                <a:cs typeface="Della Respira"/>
                <a:sym typeface="Della Respira"/>
              </a:defRPr>
            </a:lvl6pPr>
            <a:lvl7pPr lvl="6" rtl="0" algn="ctr">
              <a:spcBef>
                <a:spcPts val="0"/>
              </a:spcBef>
              <a:spcAft>
                <a:spcPts val="0"/>
              </a:spcAft>
              <a:buSzPts val="3600"/>
              <a:buFont typeface="Della Respira"/>
              <a:buNone/>
              <a:defRPr b="1" sz="3600">
                <a:latin typeface="Della Respira"/>
                <a:ea typeface="Della Respira"/>
                <a:cs typeface="Della Respira"/>
                <a:sym typeface="Della Respira"/>
              </a:defRPr>
            </a:lvl7pPr>
            <a:lvl8pPr lvl="7" rtl="0" algn="ctr">
              <a:spcBef>
                <a:spcPts val="0"/>
              </a:spcBef>
              <a:spcAft>
                <a:spcPts val="0"/>
              </a:spcAft>
              <a:buSzPts val="3600"/>
              <a:buFont typeface="Della Respira"/>
              <a:buNone/>
              <a:defRPr b="1" sz="3600">
                <a:latin typeface="Della Respira"/>
                <a:ea typeface="Della Respira"/>
                <a:cs typeface="Della Respira"/>
                <a:sym typeface="Della Respira"/>
              </a:defRPr>
            </a:lvl8pPr>
            <a:lvl9pPr lvl="8" rtl="0" algn="ctr">
              <a:spcBef>
                <a:spcPts val="0"/>
              </a:spcBef>
              <a:spcAft>
                <a:spcPts val="0"/>
              </a:spcAft>
              <a:buSzPts val="3600"/>
              <a:buFont typeface="Della Respira"/>
              <a:buNone/>
              <a:defRPr b="1" sz="3600">
                <a:latin typeface="Della Respira"/>
                <a:ea typeface="Della Respira"/>
                <a:cs typeface="Della Respira"/>
                <a:sym typeface="Della Respira"/>
              </a:defRPr>
            </a:lvl9pPr>
          </a:lstStyle>
          <a:p/>
        </p:txBody>
      </p:sp>
      <p:sp>
        <p:nvSpPr>
          <p:cNvPr id="191" name="Google Shape;191;p10"/>
          <p:cNvSpPr txBox="1"/>
          <p:nvPr>
            <p:ph idx="1" type="subTitle"/>
          </p:nvPr>
        </p:nvSpPr>
        <p:spPr>
          <a:xfrm>
            <a:off x="1517025" y="1998450"/>
            <a:ext cx="6123600" cy="1579800"/>
          </a:xfrm>
          <a:prstGeom prst="rect">
            <a:avLst/>
          </a:prstGeom>
        </p:spPr>
        <p:txBody>
          <a:bodyPr anchorCtr="0" anchor="t" bIns="0" lIns="0" spcFirstLastPara="1" rIns="0" wrap="square" tIns="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accent1"/>
            </a:gs>
            <a:gs pos="19000">
              <a:schemeClr val="accent2"/>
            </a:gs>
            <a:gs pos="39000">
              <a:schemeClr val="accent4"/>
            </a:gs>
            <a:gs pos="52999">
              <a:schemeClr val="accent5"/>
            </a:gs>
            <a:gs pos="63000">
              <a:schemeClr val="accent6"/>
            </a:gs>
            <a:gs pos="65000">
              <a:schemeClr val="accent5"/>
            </a:gs>
            <a:gs pos="71000">
              <a:schemeClr val="accent4"/>
            </a:gs>
            <a:gs pos="82000">
              <a:schemeClr val="accent2"/>
            </a:gs>
            <a:gs pos="95000">
              <a:schemeClr val="accent3"/>
            </a:gs>
            <a:gs pos="100000">
              <a:schemeClr val="accent3"/>
            </a:gs>
          </a:gsLst>
          <a:lin ang="5400012"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118224" y="-233576"/>
            <a:ext cx="9239574" cy="3010917"/>
            <a:chOff x="-118224" y="-233576"/>
            <a:chExt cx="9239574" cy="3010917"/>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6" name="Google Shape;16;p1"/>
            <p:cNvGrpSpPr/>
            <p:nvPr/>
          </p:nvGrpSpPr>
          <p:grpSpPr>
            <a:xfrm>
              <a:off x="-118224" y="419163"/>
              <a:ext cx="803354" cy="803354"/>
              <a:chOff x="4937822" y="2270799"/>
              <a:chExt cx="2311809" cy="2311809"/>
            </a:xfrm>
          </p:grpSpPr>
          <p:sp>
            <p:nvSpPr>
              <p:cNvPr id="17" name="Google Shape;17;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8" name="Google Shape;18;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9" name="Google Shape;19;p1"/>
            <p:cNvGrpSpPr/>
            <p:nvPr/>
          </p:nvGrpSpPr>
          <p:grpSpPr>
            <a:xfrm>
              <a:off x="2717107" y="1008374"/>
              <a:ext cx="1032685" cy="1032685"/>
              <a:chOff x="4937822" y="2270799"/>
              <a:chExt cx="2311809" cy="2311809"/>
            </a:xfrm>
          </p:grpSpPr>
          <p:sp>
            <p:nvSpPr>
              <p:cNvPr id="20" name="Google Shape;20;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1" name="Google Shape;21;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2" name="Google Shape;22;p1"/>
            <p:cNvGrpSpPr/>
            <p:nvPr/>
          </p:nvGrpSpPr>
          <p:grpSpPr>
            <a:xfrm>
              <a:off x="6613501" y="128288"/>
              <a:ext cx="803354" cy="803354"/>
              <a:chOff x="4937822" y="2270799"/>
              <a:chExt cx="2311809" cy="2311809"/>
            </a:xfrm>
          </p:grpSpPr>
          <p:sp>
            <p:nvSpPr>
              <p:cNvPr id="23" name="Google Shape;23;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4" name="Google Shape;24;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8" name="Google Shape;28;p1"/>
            <p:cNvGrpSpPr/>
            <p:nvPr/>
          </p:nvGrpSpPr>
          <p:grpSpPr>
            <a:xfrm>
              <a:off x="50301" y="1973988"/>
              <a:ext cx="803354" cy="803354"/>
              <a:chOff x="4937822" y="2270799"/>
              <a:chExt cx="2311809" cy="2311809"/>
            </a:xfrm>
          </p:grpSpPr>
          <p:sp>
            <p:nvSpPr>
              <p:cNvPr id="29" name="Google Shape;29;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0" name="Google Shape;30;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31" name="Google Shape;31;p1"/>
            <p:cNvSpPr/>
            <p:nvPr/>
          </p:nvSpPr>
          <p:spPr>
            <a:xfrm>
              <a:off x="4911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
            <p:cNvSpPr/>
            <p:nvPr/>
          </p:nvSpPr>
          <p:spPr>
            <a:xfrm>
              <a:off x="5368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
            <p:cNvSpPr/>
            <p:nvPr/>
          </p:nvSpPr>
          <p:spPr>
            <a:xfrm>
              <a:off x="5521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
            <p:cNvSpPr/>
            <p:nvPr/>
          </p:nvSpPr>
          <p:spPr>
            <a:xfrm>
              <a:off x="61306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
            <p:cNvSpPr/>
            <p:nvPr/>
          </p:nvSpPr>
          <p:spPr>
            <a:xfrm>
              <a:off x="58258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1"/>
            <p:cNvSpPr/>
            <p:nvPr/>
          </p:nvSpPr>
          <p:spPr>
            <a:xfrm>
              <a:off x="4682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
            <p:cNvSpPr/>
            <p:nvPr/>
          </p:nvSpPr>
          <p:spPr>
            <a:xfrm>
              <a:off x="48352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
            <p:cNvSpPr/>
            <p:nvPr/>
          </p:nvSpPr>
          <p:spPr>
            <a:xfrm>
              <a:off x="3844650" y="906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
            <p:cNvSpPr/>
            <p:nvPr/>
          </p:nvSpPr>
          <p:spPr>
            <a:xfrm>
              <a:off x="3692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
            <p:cNvSpPr/>
            <p:nvPr/>
          </p:nvSpPr>
          <p:spPr>
            <a:xfrm>
              <a:off x="43780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
            <p:cNvSpPr/>
            <p:nvPr/>
          </p:nvSpPr>
          <p:spPr>
            <a:xfrm>
              <a:off x="3235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1"/>
            <p:cNvSpPr/>
            <p:nvPr/>
          </p:nvSpPr>
          <p:spPr>
            <a:xfrm>
              <a:off x="2701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
            <p:cNvSpPr/>
            <p:nvPr/>
          </p:nvSpPr>
          <p:spPr>
            <a:xfrm>
              <a:off x="19396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
            <p:cNvSpPr/>
            <p:nvPr/>
          </p:nvSpPr>
          <p:spPr>
            <a:xfrm>
              <a:off x="22444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
            <p:cNvSpPr/>
            <p:nvPr/>
          </p:nvSpPr>
          <p:spPr>
            <a:xfrm>
              <a:off x="21682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
            <p:cNvSpPr/>
            <p:nvPr/>
          </p:nvSpPr>
          <p:spPr>
            <a:xfrm>
              <a:off x="1177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
            <p:cNvSpPr/>
            <p:nvPr/>
          </p:nvSpPr>
          <p:spPr>
            <a:xfrm>
              <a:off x="1482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
            <p:cNvSpPr/>
            <p:nvPr/>
          </p:nvSpPr>
          <p:spPr>
            <a:xfrm>
              <a:off x="1025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
            <p:cNvSpPr/>
            <p:nvPr/>
          </p:nvSpPr>
          <p:spPr>
            <a:xfrm>
              <a:off x="11014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
            <p:cNvSpPr/>
            <p:nvPr/>
          </p:nvSpPr>
          <p:spPr>
            <a:xfrm>
              <a:off x="12538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
            <p:cNvSpPr/>
            <p:nvPr/>
          </p:nvSpPr>
          <p:spPr>
            <a:xfrm>
              <a:off x="4156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
            <p:cNvSpPr/>
            <p:nvPr/>
          </p:nvSpPr>
          <p:spPr>
            <a:xfrm>
              <a:off x="4225650" y="1668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
            <p:cNvSpPr/>
            <p:nvPr/>
          </p:nvSpPr>
          <p:spPr>
            <a:xfrm>
              <a:off x="59782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
            <p:cNvSpPr/>
            <p:nvPr/>
          </p:nvSpPr>
          <p:spPr>
            <a:xfrm>
              <a:off x="65878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
            <p:cNvSpPr/>
            <p:nvPr/>
          </p:nvSpPr>
          <p:spPr>
            <a:xfrm>
              <a:off x="65878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
            <p:cNvSpPr/>
            <p:nvPr/>
          </p:nvSpPr>
          <p:spPr>
            <a:xfrm>
              <a:off x="59782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
            <p:cNvSpPr/>
            <p:nvPr/>
          </p:nvSpPr>
          <p:spPr>
            <a:xfrm>
              <a:off x="59020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
            <p:cNvSpPr/>
            <p:nvPr/>
          </p:nvSpPr>
          <p:spPr>
            <a:xfrm>
              <a:off x="7426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
            <p:cNvSpPr/>
            <p:nvPr/>
          </p:nvSpPr>
          <p:spPr>
            <a:xfrm>
              <a:off x="7578450" y="68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
            <p:cNvSpPr/>
            <p:nvPr/>
          </p:nvSpPr>
          <p:spPr>
            <a:xfrm>
              <a:off x="7730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
            <p:cNvSpPr/>
            <p:nvPr/>
          </p:nvSpPr>
          <p:spPr>
            <a:xfrm>
              <a:off x="7045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
            <p:cNvSpPr/>
            <p:nvPr/>
          </p:nvSpPr>
          <p:spPr>
            <a:xfrm>
              <a:off x="82642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
            <p:cNvSpPr/>
            <p:nvPr/>
          </p:nvSpPr>
          <p:spPr>
            <a:xfrm>
              <a:off x="84166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
            <p:cNvSpPr/>
            <p:nvPr/>
          </p:nvSpPr>
          <p:spPr>
            <a:xfrm>
              <a:off x="85690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
            <p:cNvSpPr/>
            <p:nvPr/>
          </p:nvSpPr>
          <p:spPr>
            <a:xfrm>
              <a:off x="88738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
            <p:cNvSpPr/>
            <p:nvPr/>
          </p:nvSpPr>
          <p:spPr>
            <a:xfrm>
              <a:off x="8645250" y="678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
            <p:cNvSpPr/>
            <p:nvPr/>
          </p:nvSpPr>
          <p:spPr>
            <a:xfrm>
              <a:off x="8416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
            <p:cNvSpPr/>
            <p:nvPr/>
          </p:nvSpPr>
          <p:spPr>
            <a:xfrm>
              <a:off x="81118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
            <p:cNvSpPr/>
            <p:nvPr/>
          </p:nvSpPr>
          <p:spPr>
            <a:xfrm>
              <a:off x="81880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
            <p:cNvSpPr/>
            <p:nvPr/>
          </p:nvSpPr>
          <p:spPr>
            <a:xfrm>
              <a:off x="87214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
            <p:cNvSpPr/>
            <p:nvPr/>
          </p:nvSpPr>
          <p:spPr>
            <a:xfrm>
              <a:off x="91024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1"/>
          <p:cNvSpPr/>
          <p:nvPr/>
        </p:nvSpPr>
        <p:spPr>
          <a:xfrm>
            <a:off x="-25" y="3000500"/>
            <a:ext cx="9144047" cy="2139958"/>
          </a:xfrm>
          <a:custGeom>
            <a:rect b="b" l="l" r="r" t="t"/>
            <a:pathLst>
              <a:path extrusionOk="0" h="2641923" w="12192063">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6" name="Google Shape;96;p1"/>
          <p:cNvSpPr txBox="1"/>
          <p:nvPr>
            <p:ph type="title"/>
          </p:nvPr>
        </p:nvSpPr>
        <p:spPr>
          <a:xfrm>
            <a:off x="1022525" y="1008050"/>
            <a:ext cx="7098900" cy="357900"/>
          </a:xfrm>
          <a:prstGeom prst="rect">
            <a:avLst/>
          </a:prstGeom>
          <a:noFill/>
          <a:ln>
            <a:noFill/>
          </a:ln>
          <a:effectLst>
            <a:outerShdw blurRad="28575" rotWithShape="0" algn="bl" dir="2700000" dist="38100">
              <a:schemeClr val="dk1">
                <a:alpha val="91000"/>
              </a:schemeClr>
            </a:outerShdw>
          </a:effectLst>
        </p:spPr>
        <p:txBody>
          <a:bodyPr anchorCtr="0" anchor="b" bIns="0" lIns="0" spcFirstLastPara="1" rIns="0" wrap="square" tIns="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p:txBody>
      </p:sp>
      <p:sp>
        <p:nvSpPr>
          <p:cNvPr id="97" name="Google Shape;97;p1"/>
          <p:cNvSpPr txBox="1"/>
          <p:nvPr>
            <p:ph idx="1" type="body"/>
          </p:nvPr>
        </p:nvSpPr>
        <p:spPr>
          <a:xfrm>
            <a:off x="1022525" y="1475820"/>
            <a:ext cx="7098900" cy="2739900"/>
          </a:xfrm>
          <a:prstGeom prst="rect">
            <a:avLst/>
          </a:prstGeom>
          <a:noFill/>
          <a:ln>
            <a:noFill/>
          </a:ln>
          <a:effectLst>
            <a:outerShdw blurRad="14288" rotWithShape="0" algn="bl" dir="2700000" dist="28575">
              <a:schemeClr val="dk1">
                <a:alpha val="91000"/>
              </a:schemeClr>
            </a:outerShdw>
          </a:effectLst>
        </p:spPr>
        <p:txBody>
          <a:bodyPr anchorCtr="0" anchor="t" bIns="0" lIns="0" spcFirstLastPara="1" rIns="0" wrap="square" tIns="0">
            <a:noAutofit/>
          </a:bodyPr>
          <a:lstStyle>
            <a:lvl1pPr indent="-381000" lvl="0" marL="457200" rtl="0">
              <a:spcBef>
                <a:spcPts val="60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1pPr>
            <a:lvl2pPr indent="-381000" lvl="1" marL="914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2pPr>
            <a:lvl3pPr indent="-381000" lvl="2" marL="1371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3pPr>
            <a:lvl4pPr indent="-381000" lvl="3" marL="1828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4pPr>
            <a:lvl5pPr indent="-381000" lvl="4" marL="22860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5pPr>
            <a:lvl6pPr indent="-381000" lvl="5" marL="27432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6pPr>
            <a:lvl7pPr indent="-381000" lvl="6" marL="3200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7pPr>
            <a:lvl8pPr indent="-381000" lvl="7" marL="3657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8pPr>
            <a:lvl9pPr indent="-381000" lvl="8" marL="4114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9pPr>
          </a:lstStyle>
          <a:p/>
        </p:txBody>
      </p:sp>
      <p:sp>
        <p:nvSpPr>
          <p:cNvPr id="98" name="Google Shape;98;p1"/>
          <p:cNvSpPr txBox="1"/>
          <p:nvPr>
            <p:ph idx="12" type="sldNum"/>
          </p:nvPr>
        </p:nvSpPr>
        <p:spPr>
          <a:xfrm>
            <a:off x="4297650" y="4749851"/>
            <a:ext cx="548700" cy="393600"/>
          </a:xfrm>
          <a:prstGeom prst="rect">
            <a:avLst/>
          </a:prstGeom>
          <a:noFill/>
          <a:ln>
            <a:noFill/>
          </a:ln>
        </p:spPr>
        <p:txBody>
          <a:bodyPr anchorCtr="0" anchor="ctr" bIns="0" lIns="0" spcFirstLastPara="1" rIns="0" wrap="square" tIns="0">
            <a:noAutofit/>
          </a:bodyPr>
          <a:lstStyle>
            <a:lvl1pPr lvl="0" rtl="0" algn="ctr">
              <a:buNone/>
              <a:defRPr sz="1300">
                <a:solidFill>
                  <a:schemeClr val="lt1"/>
                </a:solidFill>
                <a:latin typeface="Della Respira"/>
                <a:ea typeface="Della Respira"/>
                <a:cs typeface="Della Respira"/>
                <a:sym typeface="Della Respira"/>
              </a:defRPr>
            </a:lvl1pPr>
            <a:lvl2pPr lvl="1" rtl="0" algn="ctr">
              <a:buNone/>
              <a:defRPr sz="1300">
                <a:solidFill>
                  <a:schemeClr val="lt1"/>
                </a:solidFill>
                <a:latin typeface="Della Respira"/>
                <a:ea typeface="Della Respira"/>
                <a:cs typeface="Della Respira"/>
                <a:sym typeface="Della Respira"/>
              </a:defRPr>
            </a:lvl2pPr>
            <a:lvl3pPr lvl="2" rtl="0" algn="ctr">
              <a:buNone/>
              <a:defRPr sz="1300">
                <a:solidFill>
                  <a:schemeClr val="lt1"/>
                </a:solidFill>
                <a:latin typeface="Della Respira"/>
                <a:ea typeface="Della Respira"/>
                <a:cs typeface="Della Respira"/>
                <a:sym typeface="Della Respira"/>
              </a:defRPr>
            </a:lvl3pPr>
            <a:lvl4pPr lvl="3" rtl="0" algn="ctr">
              <a:buNone/>
              <a:defRPr sz="1300">
                <a:solidFill>
                  <a:schemeClr val="lt1"/>
                </a:solidFill>
                <a:latin typeface="Della Respira"/>
                <a:ea typeface="Della Respira"/>
                <a:cs typeface="Della Respira"/>
                <a:sym typeface="Della Respira"/>
              </a:defRPr>
            </a:lvl4pPr>
            <a:lvl5pPr lvl="4" rtl="0" algn="ctr">
              <a:buNone/>
              <a:defRPr sz="1300">
                <a:solidFill>
                  <a:schemeClr val="lt1"/>
                </a:solidFill>
                <a:latin typeface="Della Respira"/>
                <a:ea typeface="Della Respira"/>
                <a:cs typeface="Della Respira"/>
                <a:sym typeface="Della Respira"/>
              </a:defRPr>
            </a:lvl5pPr>
            <a:lvl6pPr lvl="5" rtl="0" algn="ctr">
              <a:buNone/>
              <a:defRPr sz="1300">
                <a:solidFill>
                  <a:schemeClr val="lt1"/>
                </a:solidFill>
                <a:latin typeface="Della Respira"/>
                <a:ea typeface="Della Respira"/>
                <a:cs typeface="Della Respira"/>
                <a:sym typeface="Della Respira"/>
              </a:defRPr>
            </a:lvl6pPr>
            <a:lvl7pPr lvl="6" rtl="0" algn="ctr">
              <a:buNone/>
              <a:defRPr sz="1300">
                <a:solidFill>
                  <a:schemeClr val="lt1"/>
                </a:solidFill>
                <a:latin typeface="Della Respira"/>
                <a:ea typeface="Della Respira"/>
                <a:cs typeface="Della Respira"/>
                <a:sym typeface="Della Respira"/>
              </a:defRPr>
            </a:lvl7pPr>
            <a:lvl8pPr lvl="7" rtl="0" algn="ctr">
              <a:buNone/>
              <a:defRPr sz="1300">
                <a:solidFill>
                  <a:schemeClr val="lt1"/>
                </a:solidFill>
                <a:latin typeface="Della Respira"/>
                <a:ea typeface="Della Respira"/>
                <a:cs typeface="Della Respira"/>
                <a:sym typeface="Della Respira"/>
              </a:defRPr>
            </a:lvl8pPr>
            <a:lvl9pPr lvl="8" rtl="0" algn="ctr">
              <a:buNone/>
              <a:defRPr sz="1300">
                <a:solidFill>
                  <a:schemeClr val="lt1"/>
                </a:solidFill>
                <a:latin typeface="Della Respira"/>
                <a:ea typeface="Della Respira"/>
                <a:cs typeface="Della Respira"/>
                <a:sym typeface="Della Respira"/>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0" Type="http://schemas.openxmlformats.org/officeDocument/2006/relationships/slide" Target="/ppt/slides/slide21.xml"/><Relationship Id="rId22" Type="http://schemas.openxmlformats.org/officeDocument/2006/relationships/slide" Target="/ppt/slides/slide23.xml"/><Relationship Id="rId21" Type="http://schemas.openxmlformats.org/officeDocument/2006/relationships/slide" Target="/ppt/slides/slide22.xml"/><Relationship Id="rId24" Type="http://schemas.openxmlformats.org/officeDocument/2006/relationships/slide" Target="/ppt/slides/slide4.xml"/><Relationship Id="rId23" Type="http://schemas.openxmlformats.org/officeDocument/2006/relationships/slide" Target="/ppt/slides/slide24.xml"/><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16.xml"/><Relationship Id="rId9" Type="http://schemas.openxmlformats.org/officeDocument/2006/relationships/slide" Target="/ppt/slides/slide8.xml"/><Relationship Id="rId26" Type="http://schemas.openxmlformats.org/officeDocument/2006/relationships/slide" Target="/ppt/slides/slide26.xml"/><Relationship Id="rId25" Type="http://schemas.openxmlformats.org/officeDocument/2006/relationships/slide" Target="/ppt/slides/slide25.xml"/><Relationship Id="rId5" Type="http://schemas.openxmlformats.org/officeDocument/2006/relationships/slide" Target="/ppt/slides/slide17.xml"/><Relationship Id="rId6" Type="http://schemas.openxmlformats.org/officeDocument/2006/relationships/slide" Target="/ppt/slides/slide5.xml"/><Relationship Id="rId7" Type="http://schemas.openxmlformats.org/officeDocument/2006/relationships/slide" Target="/ppt/slides/slide6.xml"/><Relationship Id="rId8" Type="http://schemas.openxmlformats.org/officeDocument/2006/relationships/slide" Target="/ppt/slides/slide7.xml"/><Relationship Id="rId11" Type="http://schemas.openxmlformats.org/officeDocument/2006/relationships/slide" Target="/ppt/slides/slide10.xml"/><Relationship Id="rId10" Type="http://schemas.openxmlformats.org/officeDocument/2006/relationships/slide" Target="/ppt/slides/slide9.xml"/><Relationship Id="rId13" Type="http://schemas.openxmlformats.org/officeDocument/2006/relationships/slide" Target="/ppt/slides/slide12.xml"/><Relationship Id="rId12" Type="http://schemas.openxmlformats.org/officeDocument/2006/relationships/slide" Target="/ppt/slides/slide11.xml"/><Relationship Id="rId15" Type="http://schemas.openxmlformats.org/officeDocument/2006/relationships/slide" Target="/ppt/slides/slide14.xml"/><Relationship Id="rId14" Type="http://schemas.openxmlformats.org/officeDocument/2006/relationships/slide" Target="/ppt/slides/slide13.xml"/><Relationship Id="rId17" Type="http://schemas.openxmlformats.org/officeDocument/2006/relationships/slide" Target="/ppt/slides/slide18.xml"/><Relationship Id="rId16" Type="http://schemas.openxmlformats.org/officeDocument/2006/relationships/slide" Target="/ppt/slides/slide15.xml"/><Relationship Id="rId19" Type="http://schemas.openxmlformats.org/officeDocument/2006/relationships/slide" Target="/ppt/slides/slide20.xml"/><Relationship Id="rId18" Type="http://schemas.openxmlformats.org/officeDocument/2006/relationships/slide" Target="/ppt/slides/slide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 Id="rId3" Type="http://schemas.openxmlformats.org/officeDocument/2006/relationships/hyperlink" Target="https://www.youtube.com/watch?v=vG_w-uElGbM" TargetMode="External"/><Relationship Id="rId4" Type="http://schemas.openxmlformats.org/officeDocument/2006/relationships/hyperlink" Target="https://www.youtube.com/watch?v=gG0ncaf-jhI" TargetMode="External"/><Relationship Id="rId5" Type="http://schemas.openxmlformats.org/officeDocument/2006/relationships/hyperlink" Target="https://www.youtube.com/watch?v=HwSP3j7RJlU" TargetMode="External"/><Relationship Id="rId6" Type="http://schemas.openxmlformats.org/officeDocument/2006/relationships/hyperlink" Target="https://www.nytimes.com/2021/03/31/us/satanic-panic.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www.npr.org/2023/02/28/1159819849/fox-news-dominion-voting-rupert-murdoch-2020-election-frau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www.npr.org/2023/02/28/1159819849/fox-news-dominion-voting-rupert-murdoch-2020-election-fraud"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www.npr.org/2020/09/29/917747123/you-literally-cant-believe-the-facts-tucker-carlson-tells-you-so-say-fox-s-lawy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www.npr.org/2020/09/29/917747123/you-literally-cant-believe-the-facts-tucker-carlson-tells-you-so-say-fox-s-lawy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5"/>
          <p:cNvSpPr txBox="1"/>
          <p:nvPr/>
        </p:nvSpPr>
        <p:spPr>
          <a:xfrm>
            <a:off x="0" y="2038350"/>
            <a:ext cx="9144000" cy="411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Della Respira"/>
              <a:ea typeface="Della Respira"/>
              <a:cs typeface="Della Respira"/>
              <a:sym typeface="Della Respira"/>
            </a:endParaRPr>
          </a:p>
        </p:txBody>
      </p:sp>
      <p:sp>
        <p:nvSpPr>
          <p:cNvPr id="220" name="Google Shape;220;p15"/>
          <p:cNvSpPr/>
          <p:nvPr/>
        </p:nvSpPr>
        <p:spPr>
          <a:xfrm>
            <a:off x="1083150" y="2091600"/>
            <a:ext cx="6977677" cy="1180176"/>
          </a:xfrm>
          <a:prstGeom prst="rect">
            <a:avLst/>
          </a:prstGeom>
        </p:spPr>
        <p:txBody>
          <a:bodyPr>
            <a:prstTxWarp prst="textPlain"/>
          </a:bodyPr>
          <a:lstStyle/>
          <a:p>
            <a:pPr lvl="0" algn="ctr"/>
            <a:r>
              <a:rPr b="1" i="0">
                <a:ln>
                  <a:noFill/>
                </a:ln>
                <a:gradFill>
                  <a:gsLst>
                    <a:gs pos="0">
                      <a:schemeClr val="lt1"/>
                    </a:gs>
                    <a:gs pos="3000">
                      <a:schemeClr val="dk2"/>
                    </a:gs>
                    <a:gs pos="68000">
                      <a:schemeClr val="dk2"/>
                    </a:gs>
                    <a:gs pos="100000">
                      <a:schemeClr val="lt2"/>
                    </a:gs>
                  </a:gsLst>
                  <a:lin ang="5400012" scaled="0"/>
                </a:gradFill>
                <a:latin typeface="Bebas Neue"/>
              </a:rPr>
              <a:t>SATANIC PANIC</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2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700"/>
              <a:t>The fake moon landing guy that stands by the Union</a:t>
            </a:r>
            <a:endParaRPr sz="5000"/>
          </a:p>
        </p:txBody>
      </p:sp>
      <p:sp>
        <p:nvSpPr>
          <p:cNvPr id="309" name="Google Shape;309;p2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3 · </a:t>
            </a:r>
            <a:r>
              <a:rPr lang="en">
                <a:solidFill>
                  <a:srgbClr val="FFC319"/>
                </a:solidFill>
              </a:rPr>
              <a:t>$400</a:t>
            </a:r>
            <a:endParaRPr>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2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1100">
                <a:solidFill>
                  <a:srgbClr val="000000"/>
                </a:solidFill>
                <a:latin typeface="Arial"/>
                <a:ea typeface="Arial"/>
                <a:cs typeface="Arial"/>
                <a:sym typeface="Arial"/>
              </a:rPr>
              <a:t> </a:t>
            </a:r>
            <a:r>
              <a:rPr b="0" lang="en" sz="3100"/>
              <a:t>Which is worse, spreading a lie you know is false for some kind of gain (attention, money, etc.) or spreading a lie you wholeheartedly believe to be true? </a:t>
            </a:r>
            <a:endParaRPr sz="5400"/>
          </a:p>
        </p:txBody>
      </p:sp>
      <p:sp>
        <p:nvSpPr>
          <p:cNvPr id="315" name="Google Shape;315;p2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3 · </a:t>
            </a:r>
            <a:r>
              <a:rPr lang="en">
                <a:solidFill>
                  <a:srgbClr val="FFC319"/>
                </a:solidFill>
              </a:rPr>
              <a:t>$600</a:t>
            </a:r>
            <a:endParaRPr>
              <a:solidFill>
                <a:srgbClr val="FFC31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26"/>
          <p:cNvSpPr txBox="1"/>
          <p:nvPr>
            <p:ph type="title"/>
          </p:nvPr>
        </p:nvSpPr>
        <p:spPr>
          <a:xfrm>
            <a:off x="1065175" y="136607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700"/>
              <a:t>Although no proven connections were made between Satanic cults and the instances across the nation, some people must have absolutely believed it - the parents who dug under a daycare for instance. How many of them believed? </a:t>
            </a:r>
            <a:endParaRPr b="0" sz="2700"/>
          </a:p>
          <a:p>
            <a:pPr indent="0" lvl="0" marL="0" rtl="0" algn="ctr">
              <a:spcBef>
                <a:spcPts val="0"/>
              </a:spcBef>
              <a:spcAft>
                <a:spcPts val="0"/>
              </a:spcAft>
              <a:buNone/>
            </a:pPr>
            <a:r>
              <a:t/>
            </a:r>
            <a:endParaRPr/>
          </a:p>
        </p:txBody>
      </p:sp>
      <p:sp>
        <p:nvSpPr>
          <p:cNvPr id="321" name="Google Shape;321;p2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3 · </a:t>
            </a:r>
            <a:r>
              <a:rPr lang="en">
                <a:solidFill>
                  <a:srgbClr val="FFC319"/>
                </a:solidFill>
              </a:rPr>
              <a:t>$800</a:t>
            </a:r>
            <a:endParaRPr>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2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600"/>
              <a:t>Does it necessarily matter if they all believed if enough of them got swept up in the mob mentality (like we saw in last week’s </a:t>
            </a:r>
            <a:r>
              <a:rPr b="0" i="1" lang="en" sz="2600"/>
              <a:t>The Twilight Zone</a:t>
            </a:r>
            <a:r>
              <a:rPr b="0" lang="en" sz="2600"/>
              <a:t> episode "The Monsters are Due on Maple Street.")?</a:t>
            </a:r>
            <a:endParaRPr sz="4900"/>
          </a:p>
        </p:txBody>
      </p:sp>
      <p:sp>
        <p:nvSpPr>
          <p:cNvPr id="327" name="Google Shape;327;p2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3 · </a:t>
            </a:r>
            <a:r>
              <a:rPr lang="en">
                <a:solidFill>
                  <a:srgbClr val="FFC319"/>
                </a:solidFill>
              </a:rPr>
              <a:t>$1000</a:t>
            </a:r>
            <a:endParaRPr>
              <a:solidFill>
                <a:srgbClr val="FFC31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2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300"/>
              <a:t>Wrote about the history of conspiracy theories and states, “very credible-seeming people were saying: ‘Occult ritual abuse is all around you. We’ve seen it and the signs are visible if you know how to look for it’” (</a:t>
            </a:r>
            <a:r>
              <a:rPr b="0" lang="en" sz="1800"/>
              <a:t>“It’s Time to Revisit the Satanic Panic.” Alan Yuhas)</a:t>
            </a:r>
            <a:endParaRPr b="0" sz="3000"/>
          </a:p>
          <a:p>
            <a:pPr indent="0" lvl="0" marL="0" rtl="0" algn="ctr">
              <a:spcBef>
                <a:spcPts val="0"/>
              </a:spcBef>
              <a:spcAft>
                <a:spcPts val="0"/>
              </a:spcAft>
              <a:buNone/>
            </a:pPr>
            <a:r>
              <a:t/>
            </a:r>
            <a:endParaRPr/>
          </a:p>
        </p:txBody>
      </p:sp>
      <p:sp>
        <p:nvSpPr>
          <p:cNvPr id="333" name="Google Shape;333;p2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4 · </a:t>
            </a:r>
            <a:r>
              <a:rPr lang="en">
                <a:solidFill>
                  <a:srgbClr val="FFC319"/>
                </a:solidFill>
              </a:rPr>
              <a:t>$200</a:t>
            </a:r>
            <a:endParaRPr>
              <a:solidFill>
                <a:srgbClr val="FFC31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2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a:t>Book written by Canadian psychiatrist Lawrence Pazder and his patient in 1980</a:t>
            </a:r>
            <a:r>
              <a:rPr lang="en"/>
              <a:t> </a:t>
            </a:r>
            <a:endParaRPr/>
          </a:p>
        </p:txBody>
      </p:sp>
      <p:sp>
        <p:nvSpPr>
          <p:cNvPr id="339" name="Google Shape;339;p2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4 · </a:t>
            </a:r>
            <a:r>
              <a:rPr lang="en">
                <a:solidFill>
                  <a:srgbClr val="FFC319"/>
                </a:solidFill>
              </a:rPr>
              <a:t>$400</a:t>
            </a:r>
            <a:endParaRPr>
              <a:solidFill>
                <a:srgbClr val="FFC31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3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200"/>
              <a:t>Lanning notes, “A lot of this stuff was being disseminated by law enforcement without effort to corroborate it.” </a:t>
            </a:r>
            <a:endParaRPr b="0" sz="3200"/>
          </a:p>
          <a:p>
            <a:pPr indent="0" lvl="0" marL="0" rtl="0" algn="ctr">
              <a:spcBef>
                <a:spcPts val="0"/>
              </a:spcBef>
              <a:spcAft>
                <a:spcPts val="0"/>
              </a:spcAft>
              <a:buNone/>
            </a:pPr>
            <a:r>
              <a:rPr b="0" lang="en" sz="1300"/>
              <a:t>(“It’s Time to Revisit the Satanic Panic.” Alan Yuhas)</a:t>
            </a:r>
            <a:endParaRPr sz="5500"/>
          </a:p>
        </p:txBody>
      </p:sp>
      <p:sp>
        <p:nvSpPr>
          <p:cNvPr id="345" name="Google Shape;345;p3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1 · </a:t>
            </a:r>
            <a:r>
              <a:rPr lang="en">
                <a:solidFill>
                  <a:srgbClr val="FFC319"/>
                </a:solidFill>
              </a:rPr>
              <a:t>$400</a:t>
            </a:r>
            <a:endParaRPr>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9" name="Shape 349"/>
        <p:cNvGrpSpPr/>
        <p:nvPr/>
      </p:nvGrpSpPr>
      <p:grpSpPr>
        <a:xfrm>
          <a:off x="0" y="0"/>
          <a:ext cx="0" cy="0"/>
          <a:chOff x="0" y="0"/>
          <a:chExt cx="0" cy="0"/>
        </a:xfrm>
      </p:grpSpPr>
      <p:sp>
        <p:nvSpPr>
          <p:cNvPr id="350" name="Google Shape;350;p31"/>
          <p:cNvSpPr txBox="1"/>
          <p:nvPr>
            <p:ph type="title"/>
          </p:nvPr>
        </p:nvSpPr>
        <p:spPr>
          <a:xfrm>
            <a:off x="1031100" y="94977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t/>
            </a:r>
            <a:endParaRPr b="0" sz="3000"/>
          </a:p>
          <a:p>
            <a:pPr indent="0" lvl="0" marL="0" rtl="0" algn="ctr">
              <a:spcBef>
                <a:spcPts val="0"/>
              </a:spcBef>
              <a:spcAft>
                <a:spcPts val="0"/>
              </a:spcAft>
              <a:buNone/>
            </a:pPr>
            <a:r>
              <a:rPr b="0" lang="en" sz="3000"/>
              <a:t>When asked where they obtained information materials would say, “oh, I got it from so-and-so” </a:t>
            </a:r>
            <a:r>
              <a:rPr b="0" lang="en" sz="1300"/>
              <a:t>(“It’s Time to Revisit the Satanic Panic.” Alan Yuhas)</a:t>
            </a:r>
            <a:endParaRPr b="0" sz="1300"/>
          </a:p>
          <a:p>
            <a:pPr indent="0" lvl="0" marL="0" rtl="0" algn="ctr">
              <a:spcBef>
                <a:spcPts val="0"/>
              </a:spcBef>
              <a:spcAft>
                <a:spcPts val="0"/>
              </a:spcAft>
              <a:buNone/>
            </a:pPr>
            <a:r>
              <a:t/>
            </a:r>
            <a:endParaRPr/>
          </a:p>
        </p:txBody>
      </p:sp>
      <p:sp>
        <p:nvSpPr>
          <p:cNvPr id="351" name="Google Shape;351;p3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1 · </a:t>
            </a:r>
            <a:r>
              <a:rPr lang="en">
                <a:solidFill>
                  <a:srgbClr val="FFC319"/>
                </a:solidFill>
              </a:rPr>
              <a:t>$600</a:t>
            </a:r>
            <a:endParaRPr>
              <a:solidFill>
                <a:srgbClr val="FFC31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3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000"/>
              <a:t>The credibility of these sources of course would have helped people believe. If someone appears to have authority or trustability people tend to be more inclined to listen to them</a:t>
            </a:r>
            <a:endParaRPr sz="5300"/>
          </a:p>
        </p:txBody>
      </p:sp>
      <p:sp>
        <p:nvSpPr>
          <p:cNvPr id="357" name="Google Shape;357;p3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4 · </a:t>
            </a:r>
            <a:r>
              <a:rPr lang="en">
                <a:solidFill>
                  <a:srgbClr val="FFC319"/>
                </a:solidFill>
              </a:rPr>
              <a:t>$600</a:t>
            </a:r>
            <a:endParaRPr>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3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800"/>
              <a:t>“Occult ritual abuse is all around you.”  — we’ve talked in class about how the idea that the “bad guy” can be anyone is pretty common within fear rhetoric. Anyone could be a communist, or a terrorist, for example. </a:t>
            </a:r>
            <a:endParaRPr b="0" sz="5100"/>
          </a:p>
        </p:txBody>
      </p:sp>
      <p:sp>
        <p:nvSpPr>
          <p:cNvPr id="363" name="Google Shape;363;p3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4 · </a:t>
            </a:r>
            <a:r>
              <a:rPr lang="en">
                <a:solidFill>
                  <a:srgbClr val="FFC319"/>
                </a:solidFill>
              </a:rPr>
              <a:t>$800</a:t>
            </a:r>
            <a:endParaRPr>
              <a:solidFill>
                <a:srgbClr val="FFC31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6"/>
          <p:cNvSpPr txBox="1"/>
          <p:nvPr>
            <p:ph type="title"/>
          </p:nvPr>
        </p:nvSpPr>
        <p:spPr>
          <a:xfrm>
            <a:off x="695700" y="0"/>
            <a:ext cx="7752600" cy="4848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Panel</a:t>
            </a:r>
            <a:endParaRPr/>
          </a:p>
        </p:txBody>
      </p:sp>
      <p:sp>
        <p:nvSpPr>
          <p:cNvPr id="226" name="Google Shape;226;p16"/>
          <p:cNvSpPr txBox="1"/>
          <p:nvPr/>
        </p:nvSpPr>
        <p:spPr>
          <a:xfrm>
            <a:off x="2244582" y="603125"/>
            <a:ext cx="615900" cy="5232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l">
              <a:spcBef>
                <a:spcPts val="0"/>
              </a:spcBef>
              <a:spcAft>
                <a:spcPts val="0"/>
              </a:spcAft>
              <a:buNone/>
            </a:pPr>
            <a:r>
              <a:rPr lang="en" sz="1500">
                <a:solidFill>
                  <a:schemeClr val="lt1"/>
                </a:solidFill>
                <a:latin typeface="Bebas Neue"/>
                <a:ea typeface="Bebas Neue"/>
                <a:cs typeface="Bebas Neue"/>
                <a:sym typeface="Bebas Neue"/>
              </a:rPr>
              <a:t>Fox News</a:t>
            </a:r>
            <a:endParaRPr sz="1500">
              <a:solidFill>
                <a:schemeClr val="lt1"/>
              </a:solidFill>
              <a:latin typeface="Bebas Neue"/>
              <a:ea typeface="Bebas Neue"/>
              <a:cs typeface="Bebas Neue"/>
              <a:sym typeface="Bebas Neue"/>
            </a:endParaRPr>
          </a:p>
        </p:txBody>
      </p:sp>
      <p:sp>
        <p:nvSpPr>
          <p:cNvPr id="227" name="Google Shape;227;p16"/>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1500">
                <a:solidFill>
                  <a:schemeClr val="lt1"/>
                </a:solidFill>
                <a:latin typeface="Bebas Neue"/>
                <a:ea typeface="Bebas Neue"/>
                <a:cs typeface="Bebas Neue"/>
                <a:sym typeface="Bebas Neue"/>
              </a:rPr>
              <a:t>Conspiracy Theories </a:t>
            </a:r>
            <a:endParaRPr sz="1500">
              <a:solidFill>
                <a:schemeClr val="lt1"/>
              </a:solidFill>
              <a:latin typeface="Bebas Neue"/>
              <a:ea typeface="Bebas Neue"/>
              <a:cs typeface="Bebas Neue"/>
              <a:sym typeface="Bebas Neue"/>
            </a:endParaRPr>
          </a:p>
        </p:txBody>
      </p:sp>
      <p:sp>
        <p:nvSpPr>
          <p:cNvPr id="228" name="Google Shape;228;p16"/>
          <p:cNvSpPr txBox="1"/>
          <p:nvPr/>
        </p:nvSpPr>
        <p:spPr>
          <a:xfrm>
            <a:off x="5045976" y="572675"/>
            <a:ext cx="389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l">
              <a:spcBef>
                <a:spcPts val="0"/>
              </a:spcBef>
              <a:spcAft>
                <a:spcPts val="0"/>
              </a:spcAft>
              <a:buNone/>
            </a:pPr>
            <a:r>
              <a:rPr lang="en" sz="1500">
                <a:solidFill>
                  <a:schemeClr val="lt1"/>
                </a:solidFill>
                <a:latin typeface="Bebas Neue"/>
                <a:ea typeface="Bebas Neue"/>
                <a:cs typeface="Bebas Neue"/>
                <a:sym typeface="Bebas Neue"/>
              </a:rPr>
              <a:t>Books</a:t>
            </a:r>
            <a:endParaRPr sz="1500">
              <a:solidFill>
                <a:schemeClr val="lt1"/>
              </a:solidFill>
              <a:latin typeface="Bebas Neue"/>
              <a:ea typeface="Bebas Neue"/>
              <a:cs typeface="Bebas Neue"/>
              <a:sym typeface="Bebas Neue"/>
            </a:endParaRPr>
          </a:p>
        </p:txBody>
      </p:sp>
      <p:sp>
        <p:nvSpPr>
          <p:cNvPr id="229" name="Google Shape;229;p16"/>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20/20</a:t>
            </a:r>
            <a:endParaRPr>
              <a:solidFill>
                <a:schemeClr val="lt1"/>
              </a:solidFill>
              <a:latin typeface="Bebas Neue"/>
              <a:ea typeface="Bebas Neue"/>
              <a:cs typeface="Bebas Neue"/>
              <a:sym typeface="Bebas Neue"/>
            </a:endParaRPr>
          </a:p>
        </p:txBody>
      </p:sp>
      <p:sp>
        <p:nvSpPr>
          <p:cNvPr id="230" name="Google Shape;230;p16"/>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Misc</a:t>
            </a:r>
            <a:endParaRPr>
              <a:solidFill>
                <a:schemeClr val="lt1"/>
              </a:solidFill>
              <a:latin typeface="Bebas Neue"/>
              <a:ea typeface="Bebas Neue"/>
              <a:cs typeface="Bebas Neue"/>
              <a:sym typeface="Bebas Neue"/>
            </a:endParaRPr>
          </a:p>
        </p:txBody>
      </p:sp>
      <p:sp>
        <p:nvSpPr>
          <p:cNvPr id="231" name="Google Shape;231;p16">
            <a:hlinkClick action="ppaction://hlinksldjump" r:id="rId3"/>
          </p:cNvPr>
          <p:cNvSpPr txBox="1"/>
          <p:nvPr/>
        </p:nvSpPr>
        <p:spPr>
          <a:xfrm>
            <a:off x="576450"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32" name="Google Shape;232;p16">
            <a:hlinkClick action="ppaction://hlinksldjump" r:id="rId4"/>
          </p:cNvPr>
          <p:cNvSpPr txBox="1"/>
          <p:nvPr/>
        </p:nvSpPr>
        <p:spPr>
          <a:xfrm>
            <a:off x="576450"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33" name="Google Shape;233;p16">
            <a:hlinkClick action="ppaction://hlinksldjump" r:id="rId5"/>
          </p:cNvPr>
          <p:cNvSpPr txBox="1"/>
          <p:nvPr/>
        </p:nvSpPr>
        <p:spPr>
          <a:xfrm>
            <a:off x="576450"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34" name="Google Shape;234;p16">
            <a:hlinkClick/>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35" name="Google Shape;235;p16">
            <a:hlinkClick/>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36" name="Google Shape;236;p16">
            <a:hlinkClick action="ppaction://hlinksldjump" r:id="rId6"/>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37" name="Google Shape;237;p16">
            <a:hlinkClick action="ppaction://hlinksldjump" r:id="rId7"/>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38" name="Google Shape;238;p16">
            <a:hlinkClick action="ppaction://hlinksldjump" r:id="rId8"/>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39" name="Google Shape;239;p16">
            <a:hlinkClick action="ppaction://hlinksldjump" r:id="rId9"/>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0" name="Google Shape;240;p16">
            <a:hlinkClick/>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1" name="Google Shape;241;p16">
            <a:hlinkClick action="ppaction://hlinksldjump" r:id="rId10"/>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2" name="Google Shape;242;p16">
            <a:hlinkClick action="ppaction://hlinksldjump" r:id="rId11"/>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3" name="Google Shape;243;p16">
            <a:hlinkClick action="ppaction://hlinksldjump" r:id="rId12"/>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4" name="Google Shape;244;p16">
            <a:hlinkClick action="ppaction://hlinksldjump" r:id="rId13"/>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5" name="Google Shape;245;p16">
            <a:hlinkClick action="ppaction://hlinksldjump" r:id="rId14"/>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6" name="Google Shape;246;p16">
            <a:hlinkClick action="ppaction://hlinksldjump" r:id="rId15"/>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7" name="Google Shape;247;p16">
            <a:hlinkClick action="ppaction://hlinksldjump" r:id="rId16"/>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8" name="Google Shape;248;p16">
            <a:hlinkClick action="ppaction://hlinksldjump" r:id="rId17"/>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9" name="Google Shape;249;p16">
            <a:hlinkClick action="ppaction://hlinksldjump" r:id="rId18"/>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0" name="Google Shape;250;p16">
            <a:hlinkClick/>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1" name="Google Shape;251;p16">
            <a:hlinkClick action="ppaction://hlinksldjump" r:id="rId19"/>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2" name="Google Shape;252;p16">
            <a:hlinkClick action="ppaction://hlinksldjump" r:id="rId20"/>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3" name="Google Shape;253;p16">
            <a:hlinkClick action="ppaction://hlinksldjump" r:id="rId21"/>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4" name="Google Shape;254;p16">
            <a:hlinkClick action="ppaction://hlinksldjump" r:id="rId22"/>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5" name="Google Shape;255;p16">
            <a:hlinkClick action="ppaction://hlinksldjump" r:id="rId23"/>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6" name="Google Shape;256;p16">
            <a:hlinkClick action="ppaction://hlinksldjump" r:id="rId24"/>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7" name="Google Shape;257;p16">
            <a:hlinkClick action="ppaction://hlinksldjump" r:id="rId25"/>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8" name="Google Shape;258;p16">
            <a:hlinkClick action="ppaction://hlinksldjump" r:id="rId26"/>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9" name="Google Shape;259;p16">
            <a:hlinkClick/>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0" name="Google Shape;260;p16">
            <a:hlinkClick/>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61" name="Google Shape;261;p16"/>
          <p:cNvSpPr txBox="1"/>
          <p:nvPr/>
        </p:nvSpPr>
        <p:spPr>
          <a:xfrm>
            <a:off x="576450" y="572669"/>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1500">
                <a:solidFill>
                  <a:schemeClr val="lt1"/>
                </a:solidFill>
                <a:latin typeface="Bebas Neue"/>
                <a:ea typeface="Bebas Neue"/>
                <a:cs typeface="Bebas Neue"/>
                <a:sym typeface="Bebas Neue"/>
              </a:rPr>
              <a:t>Officials</a:t>
            </a:r>
            <a:endParaRPr sz="1500">
              <a:solidFill>
                <a:schemeClr val="lt1"/>
              </a:solidFill>
              <a:latin typeface="Bebas Neue"/>
              <a:ea typeface="Bebas Neue"/>
              <a:cs typeface="Bebas Neue"/>
              <a:sym typeface="Bebas Neue"/>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34"/>
          <p:cNvSpPr txBox="1"/>
          <p:nvPr>
            <p:ph type="title"/>
          </p:nvPr>
        </p:nvSpPr>
        <p:spPr>
          <a:xfrm>
            <a:off x="1031100" y="977700"/>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100">
                <a:solidFill>
                  <a:srgbClr val="000000"/>
                </a:solidFill>
                <a:latin typeface="Arial"/>
                <a:ea typeface="Arial"/>
                <a:cs typeface="Arial"/>
                <a:sym typeface="Arial"/>
              </a:rPr>
              <a:t> </a:t>
            </a:r>
            <a:r>
              <a:rPr b="0" lang="en" sz="3100"/>
              <a:t>Said, “If the devil has PR then it is cinema.” </a:t>
            </a:r>
            <a:r>
              <a:rPr b="0" lang="en" sz="1500"/>
              <a:t>(“The Devil Worshippers” 20/20)</a:t>
            </a:r>
            <a:r>
              <a:rPr b="0" lang="en" sz="100">
                <a:solidFill>
                  <a:srgbClr val="000000"/>
                </a:solidFill>
                <a:latin typeface="Arial"/>
                <a:ea typeface="Arial"/>
                <a:cs typeface="Arial"/>
                <a:sym typeface="Arial"/>
              </a:rPr>
              <a:t> </a:t>
            </a:r>
            <a:endParaRPr sz="5400"/>
          </a:p>
        </p:txBody>
      </p:sp>
      <p:sp>
        <p:nvSpPr>
          <p:cNvPr id="369" name="Google Shape;369;p3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5 · </a:t>
            </a:r>
            <a:r>
              <a:rPr lang="en">
                <a:solidFill>
                  <a:srgbClr val="FFC319"/>
                </a:solidFill>
              </a:rPr>
              <a:t>$200</a:t>
            </a:r>
            <a:endParaRPr>
              <a:solidFill>
                <a:srgbClr val="FFC31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3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800"/>
              <a:t>Says “my sweet satan” when you play it backwards. </a:t>
            </a:r>
            <a:r>
              <a:rPr b="0" lang="en" sz="1500"/>
              <a:t>(“The Devil Worshippers” 20/20)</a:t>
            </a:r>
            <a:r>
              <a:rPr b="0" lang="en" sz="100">
                <a:solidFill>
                  <a:srgbClr val="000000"/>
                </a:solidFill>
                <a:latin typeface="Arial"/>
                <a:ea typeface="Arial"/>
                <a:cs typeface="Arial"/>
                <a:sym typeface="Arial"/>
              </a:rPr>
              <a:t> </a:t>
            </a:r>
            <a:endParaRPr b="0" sz="100">
              <a:solidFill>
                <a:srgbClr val="000000"/>
              </a:solidFill>
              <a:latin typeface="Arial"/>
              <a:ea typeface="Arial"/>
              <a:cs typeface="Arial"/>
              <a:sym typeface="Arial"/>
            </a:endParaRPr>
          </a:p>
          <a:p>
            <a:pPr indent="0" lvl="0" marL="0" rtl="0" algn="ctr">
              <a:spcBef>
                <a:spcPts val="0"/>
              </a:spcBef>
              <a:spcAft>
                <a:spcPts val="0"/>
              </a:spcAft>
              <a:buNone/>
            </a:pPr>
            <a:r>
              <a:t/>
            </a:r>
            <a:endParaRPr/>
          </a:p>
        </p:txBody>
      </p:sp>
      <p:sp>
        <p:nvSpPr>
          <p:cNvPr id="375" name="Google Shape;375;p3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5 · </a:t>
            </a:r>
            <a:r>
              <a:rPr lang="en">
                <a:solidFill>
                  <a:srgbClr val="FFC319"/>
                </a:solidFill>
              </a:rPr>
              <a:t>$400</a:t>
            </a:r>
            <a:endParaRPr>
              <a:solidFill>
                <a:srgbClr val="FFC31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3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800"/>
              <a:t>“the signs are visible if you know how to look for it.” </a:t>
            </a:r>
            <a:endParaRPr b="0" sz="2800"/>
          </a:p>
          <a:p>
            <a:pPr indent="0" lvl="0" marL="0" rtl="0" algn="ctr">
              <a:spcBef>
                <a:spcPts val="0"/>
              </a:spcBef>
              <a:spcAft>
                <a:spcPts val="0"/>
              </a:spcAft>
              <a:buNone/>
            </a:pPr>
            <a:r>
              <a:rPr b="0" lang="en" sz="2800"/>
              <a:t>— but who determines what these signs are? </a:t>
            </a:r>
            <a:endParaRPr b="0" sz="5100"/>
          </a:p>
        </p:txBody>
      </p:sp>
      <p:sp>
        <p:nvSpPr>
          <p:cNvPr id="381" name="Google Shape;381;p3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5 · </a:t>
            </a:r>
            <a:r>
              <a:rPr lang="en">
                <a:solidFill>
                  <a:srgbClr val="FFC319"/>
                </a:solidFill>
              </a:rPr>
              <a:t>$600</a:t>
            </a:r>
            <a:endParaRPr>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5" name="Shape 385"/>
        <p:cNvGrpSpPr/>
        <p:nvPr/>
      </p:nvGrpSpPr>
      <p:grpSpPr>
        <a:xfrm>
          <a:off x="0" y="0"/>
          <a:ext cx="0" cy="0"/>
          <a:chOff x="0" y="0"/>
          <a:chExt cx="0" cy="0"/>
        </a:xfrm>
      </p:grpSpPr>
      <p:sp>
        <p:nvSpPr>
          <p:cNvPr id="386" name="Google Shape;386;p3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400"/>
              <a:t>And of course there’s the idea that this is happening to children. Perhaps it is better to believe, to look for these ‘signs’ than not, just in case. Right? If you want to keep your kids safe (wanting keeping children safe is a very strong/common rhetorical move).</a:t>
            </a:r>
            <a:endParaRPr b="0" sz="2400"/>
          </a:p>
          <a:p>
            <a:pPr indent="0" lvl="0" marL="0" rtl="0" algn="ctr">
              <a:spcBef>
                <a:spcPts val="0"/>
              </a:spcBef>
              <a:spcAft>
                <a:spcPts val="0"/>
              </a:spcAft>
              <a:buNone/>
            </a:pPr>
            <a:r>
              <a:t/>
            </a:r>
            <a:endParaRPr/>
          </a:p>
        </p:txBody>
      </p:sp>
      <p:sp>
        <p:nvSpPr>
          <p:cNvPr id="387" name="Google Shape;387;p3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5 · </a:t>
            </a:r>
            <a:r>
              <a:rPr lang="en">
                <a:solidFill>
                  <a:srgbClr val="FFC319"/>
                </a:solidFill>
              </a:rPr>
              <a:t>$800</a:t>
            </a:r>
            <a:endParaRPr>
              <a:solidFill>
                <a:srgbClr val="FFC31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1" name="Shape 391"/>
        <p:cNvGrpSpPr/>
        <p:nvPr/>
      </p:nvGrpSpPr>
      <p:grpSpPr>
        <a:xfrm>
          <a:off x="0" y="0"/>
          <a:ext cx="0" cy="0"/>
          <a:chOff x="0" y="0"/>
          <a:chExt cx="0" cy="0"/>
        </a:xfrm>
      </p:grpSpPr>
      <p:sp>
        <p:nvSpPr>
          <p:cNvPr id="392" name="Google Shape;392;p3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500"/>
              <a:t>At the end of the “20/20” videos there is this stress on parents checking in with their children and teens to see if the things they are into are harmless fun or if they are dangerous.</a:t>
            </a:r>
            <a:endParaRPr b="0" sz="2500"/>
          </a:p>
          <a:p>
            <a:pPr indent="0" lvl="0" marL="0" rtl="0" algn="ctr">
              <a:spcBef>
                <a:spcPts val="0"/>
              </a:spcBef>
              <a:spcAft>
                <a:spcPts val="0"/>
              </a:spcAft>
              <a:buNone/>
            </a:pPr>
            <a:r>
              <a:t/>
            </a:r>
            <a:endParaRPr/>
          </a:p>
        </p:txBody>
      </p:sp>
      <p:sp>
        <p:nvSpPr>
          <p:cNvPr id="393" name="Google Shape;393;p3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5 · </a:t>
            </a:r>
            <a:r>
              <a:rPr lang="en">
                <a:solidFill>
                  <a:srgbClr val="FFC319"/>
                </a:solidFill>
              </a:rPr>
              <a:t>$1000</a:t>
            </a:r>
            <a:endParaRPr>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3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400"/>
              <a:t>How can we pull apart Lannings statement of “when people get emotionally involved in an issue, common sense and reason go out the window. People believe what they want and need to believe” when we consider these factors?</a:t>
            </a:r>
            <a:endParaRPr sz="4700"/>
          </a:p>
        </p:txBody>
      </p:sp>
      <p:sp>
        <p:nvSpPr>
          <p:cNvPr id="399" name="Google Shape;399;p3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6 · </a:t>
            </a:r>
            <a:r>
              <a:rPr lang="en">
                <a:solidFill>
                  <a:srgbClr val="FFC319"/>
                </a:solidFill>
              </a:rPr>
              <a:t>$400</a:t>
            </a:r>
            <a:endParaRPr>
              <a:solidFill>
                <a:srgbClr val="FFC31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4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900"/>
              <a:t>Why did they need to believe these claims?</a:t>
            </a:r>
            <a:endParaRPr b="0" sz="5200"/>
          </a:p>
        </p:txBody>
      </p:sp>
      <p:sp>
        <p:nvSpPr>
          <p:cNvPr id="405" name="Google Shape;405;p4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6 · </a:t>
            </a:r>
            <a:r>
              <a:rPr lang="en">
                <a:solidFill>
                  <a:srgbClr val="FFC319"/>
                </a:solidFill>
              </a:rPr>
              <a:t>$600</a:t>
            </a:r>
            <a:endParaRPr>
              <a:solidFill>
                <a:srgbClr val="FFC31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41"/>
          <p:cNvSpPr txBox="1"/>
          <p:nvPr>
            <p:ph type="title"/>
          </p:nvPr>
        </p:nvSpPr>
        <p:spPr>
          <a:xfrm>
            <a:off x="1022525" y="1008050"/>
            <a:ext cx="7098900" cy="357900"/>
          </a:xfrm>
          <a:prstGeom prst="rect">
            <a:avLst/>
          </a:prstGeom>
        </p:spPr>
        <p:txBody>
          <a:bodyPr anchorCtr="0" anchor="b" bIns="0" lIns="0" spcFirstLastPara="1" rIns="0" wrap="square" tIns="0">
            <a:noAutofit/>
          </a:bodyPr>
          <a:lstStyle/>
          <a:p>
            <a:pPr indent="0" lvl="0" marL="0" rtl="0" algn="ctr">
              <a:spcBef>
                <a:spcPts val="0"/>
              </a:spcBef>
              <a:spcAft>
                <a:spcPts val="0"/>
              </a:spcAft>
              <a:buNone/>
            </a:pPr>
            <a:r>
              <a:rPr lang="en"/>
              <a:t>Sources</a:t>
            </a:r>
            <a:endParaRPr/>
          </a:p>
        </p:txBody>
      </p:sp>
      <p:sp>
        <p:nvSpPr>
          <p:cNvPr id="411" name="Google Shape;411;p41"/>
          <p:cNvSpPr txBox="1"/>
          <p:nvPr>
            <p:ph idx="1" type="body"/>
          </p:nvPr>
        </p:nvSpPr>
        <p:spPr>
          <a:xfrm>
            <a:off x="1022525" y="1475820"/>
            <a:ext cx="7098900" cy="2739900"/>
          </a:xfrm>
          <a:prstGeom prst="rect">
            <a:avLst/>
          </a:prstGeom>
        </p:spPr>
        <p:txBody>
          <a:bodyPr anchorCtr="0" anchor="t" bIns="0" lIns="0" spcFirstLastPara="1" rIns="0" wrap="square" tIns="0">
            <a:noAutofit/>
          </a:bodyPr>
          <a:lstStyle/>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Folkenflik, D. (2023, February 28). Rupert Murdoch says Fox stars “endorsed” lies about 2020. He chose not to stop them. </a:t>
            </a:r>
            <a:r>
              <a:rPr b="0" i="1" lang="en" sz="1000">
                <a:latin typeface="Times New Roman"/>
                <a:ea typeface="Times New Roman"/>
                <a:cs typeface="Times New Roman"/>
                <a:sym typeface="Times New Roman"/>
              </a:rPr>
              <a:t>NPR</a:t>
            </a:r>
            <a:r>
              <a:rPr b="0" lang="en" sz="1000">
                <a:latin typeface="Times New Roman"/>
                <a:ea typeface="Times New Roman"/>
                <a:cs typeface="Times New Roman"/>
                <a:sym typeface="Times New Roman"/>
              </a:rPr>
              <a:t>. https://www.npr.org/2023/02/28/1159819849/fox-news-dominion-voting-rupert-murdoch-2020-election-fraud</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Folkenflik, D. (2020, September 29). You Literally Can’t Believe The Facts Tucker Carlson Tells You. So Say Fox’s Lawyers. </a:t>
            </a:r>
            <a:r>
              <a:rPr b="0" i="1" lang="en" sz="1000">
                <a:latin typeface="Times New Roman"/>
                <a:ea typeface="Times New Roman"/>
                <a:cs typeface="Times New Roman"/>
                <a:sym typeface="Times New Roman"/>
              </a:rPr>
              <a:t>NPR</a:t>
            </a:r>
            <a:r>
              <a:rPr b="0" lang="en" sz="1000">
                <a:latin typeface="Times New Roman"/>
                <a:ea typeface="Times New Roman"/>
                <a:cs typeface="Times New Roman"/>
                <a:sym typeface="Times New Roman"/>
              </a:rPr>
              <a:t>. https://www.npr.org/2020/09/29/917747123/you-literally-cant-believe-the-facts-tucker-carlson-tells-you-so-say-fox-s-lawye</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Slave Obeys. (2010, July 1). </a:t>
            </a:r>
            <a:r>
              <a:rPr b="0" i="1" lang="en" sz="1000">
                <a:latin typeface="Times New Roman"/>
                <a:ea typeface="Times New Roman"/>
                <a:cs typeface="Times New Roman"/>
                <a:sym typeface="Times New Roman"/>
              </a:rPr>
              <a:t>20/20: The Devil Worshippers Part 1</a:t>
            </a:r>
            <a:r>
              <a:rPr b="0" lang="en" sz="1000">
                <a:latin typeface="Times New Roman"/>
                <a:ea typeface="Times New Roman"/>
                <a:cs typeface="Times New Roman"/>
                <a:sym typeface="Times New Roman"/>
              </a:rPr>
              <a:t> [Video]. YouTube. </a:t>
            </a:r>
            <a:r>
              <a:rPr b="0" lang="en" sz="1000" u="sng">
                <a:solidFill>
                  <a:schemeClr val="hlink"/>
                </a:solidFill>
                <a:latin typeface="Times New Roman"/>
                <a:ea typeface="Times New Roman"/>
                <a:cs typeface="Times New Roman"/>
                <a:sym typeface="Times New Roman"/>
                <a:hlinkClick r:id="rId3"/>
              </a:rPr>
              <a:t>https://www.youtube.com/watch?v=vG_w-uElGbM</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Slave Obeys. (2010b, July 1). </a:t>
            </a:r>
            <a:r>
              <a:rPr b="0" i="1" lang="en" sz="1000">
                <a:latin typeface="Times New Roman"/>
                <a:ea typeface="Times New Roman"/>
                <a:cs typeface="Times New Roman"/>
                <a:sym typeface="Times New Roman"/>
              </a:rPr>
              <a:t>20/20: The Devil Worshippers Part 2</a:t>
            </a:r>
            <a:r>
              <a:rPr b="0" lang="en" sz="1000">
                <a:latin typeface="Times New Roman"/>
                <a:ea typeface="Times New Roman"/>
                <a:cs typeface="Times New Roman"/>
                <a:sym typeface="Times New Roman"/>
              </a:rPr>
              <a:t> [Video]. YouTube. </a:t>
            </a:r>
            <a:r>
              <a:rPr b="0" lang="en" sz="1000" u="sng">
                <a:solidFill>
                  <a:schemeClr val="hlink"/>
                </a:solidFill>
                <a:latin typeface="Times New Roman"/>
                <a:ea typeface="Times New Roman"/>
                <a:cs typeface="Times New Roman"/>
                <a:sym typeface="Times New Roman"/>
                <a:hlinkClick r:id="rId4"/>
              </a:rPr>
              <a:t>https://www.youtube.com/watch?v=gG0ncaf-jhI</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Slave Obeys. (2010c, July 1). </a:t>
            </a:r>
            <a:r>
              <a:rPr b="0" i="1" lang="en" sz="1000">
                <a:latin typeface="Times New Roman"/>
                <a:ea typeface="Times New Roman"/>
                <a:cs typeface="Times New Roman"/>
                <a:sym typeface="Times New Roman"/>
              </a:rPr>
              <a:t>20/20: The Devil Worshippers Part 3</a:t>
            </a:r>
            <a:r>
              <a:rPr b="0" lang="en" sz="1000">
                <a:latin typeface="Times New Roman"/>
                <a:ea typeface="Times New Roman"/>
                <a:cs typeface="Times New Roman"/>
                <a:sym typeface="Times New Roman"/>
              </a:rPr>
              <a:t> [Video]. YouTube. </a:t>
            </a:r>
            <a:r>
              <a:rPr b="0" lang="en" sz="1000" u="sng">
                <a:solidFill>
                  <a:schemeClr val="hlink"/>
                </a:solidFill>
                <a:latin typeface="Times New Roman"/>
                <a:ea typeface="Times New Roman"/>
                <a:cs typeface="Times New Roman"/>
                <a:sym typeface="Times New Roman"/>
                <a:hlinkClick r:id="rId5"/>
              </a:rPr>
              <a:t>https://www.youtube.com/watch?v=HwSP3j7RJlU</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rPr b="0" lang="en" sz="1000">
                <a:latin typeface="Times New Roman"/>
                <a:ea typeface="Times New Roman"/>
                <a:cs typeface="Times New Roman"/>
                <a:sym typeface="Times New Roman"/>
              </a:rPr>
              <a:t>Yuhas, A. (2021, March 31). It’s Time to Revisit the Satanic Panic. </a:t>
            </a:r>
            <a:r>
              <a:rPr b="0" i="1" lang="en" sz="1000">
                <a:latin typeface="Times New Roman"/>
                <a:ea typeface="Times New Roman"/>
                <a:cs typeface="Times New Roman"/>
                <a:sym typeface="Times New Roman"/>
              </a:rPr>
              <a:t>The New York Times</a:t>
            </a:r>
            <a:r>
              <a:rPr b="0" lang="en" sz="1000">
                <a:latin typeface="Times New Roman"/>
                <a:ea typeface="Times New Roman"/>
                <a:cs typeface="Times New Roman"/>
                <a:sym typeface="Times New Roman"/>
              </a:rPr>
              <a:t>. </a:t>
            </a:r>
            <a:r>
              <a:rPr b="0" lang="en" sz="1000" u="sng">
                <a:solidFill>
                  <a:schemeClr val="hlink"/>
                </a:solidFill>
                <a:latin typeface="Times New Roman"/>
                <a:ea typeface="Times New Roman"/>
                <a:cs typeface="Times New Roman"/>
                <a:sym typeface="Times New Roman"/>
                <a:hlinkClick r:id="rId6"/>
              </a:rPr>
              <a:t>https://www.nytimes.com/2021/03/31/us/satanic-panic.html</a:t>
            </a:r>
            <a:endParaRPr b="0" sz="1000">
              <a:latin typeface="Times New Roman"/>
              <a:ea typeface="Times New Roman"/>
              <a:cs typeface="Times New Roman"/>
              <a:sym typeface="Times New Roman"/>
            </a:endParaRPr>
          </a:p>
          <a:p>
            <a:pPr indent="-457200" lvl="0" marL="457200" rtl="0" algn="l">
              <a:lnSpc>
                <a:spcPct val="200000"/>
              </a:lnSpc>
              <a:spcBef>
                <a:spcPts val="0"/>
              </a:spcBef>
              <a:spcAft>
                <a:spcPts val="0"/>
              </a:spcAft>
              <a:buNone/>
            </a:pPr>
            <a:r>
              <a:t/>
            </a:r>
            <a:endParaRPr b="0" sz="1200">
              <a:latin typeface="Times New Roman"/>
              <a:ea typeface="Times New Roman"/>
              <a:cs typeface="Times New Roman"/>
              <a:sym typeface="Times New Roman"/>
            </a:endParaRPr>
          </a:p>
          <a:p>
            <a:pPr indent="0" lvl="0" marL="457200" rtl="0" algn="l">
              <a:lnSpc>
                <a:spcPct val="115000"/>
              </a:lnSpc>
              <a:spcBef>
                <a:spcPts val="600"/>
              </a:spcBef>
              <a:spcAft>
                <a:spcPts val="0"/>
              </a:spcAft>
              <a:buNone/>
            </a:pPr>
            <a:r>
              <a:t/>
            </a:r>
            <a:endParaRPr b="0" sz="1100">
              <a:solidFill>
                <a:srgbClr val="05103E"/>
              </a:solidFill>
              <a:highlight>
                <a:srgbClr val="FFFFFF"/>
              </a:highlight>
              <a:latin typeface="Times New Roman"/>
              <a:ea typeface="Times New Roman"/>
              <a:cs typeface="Times New Roman"/>
              <a:sym typeface="Times New Roman"/>
            </a:endParaRPr>
          </a:p>
        </p:txBody>
      </p:sp>
      <p:sp>
        <p:nvSpPr>
          <p:cNvPr id="412" name="Google Shape;412;p41"/>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2"/>
          <p:cNvSpPr/>
          <p:nvPr/>
        </p:nvSpPr>
        <p:spPr>
          <a:xfrm>
            <a:off x="2615900" y="2119200"/>
            <a:ext cx="4006475" cy="1149200"/>
          </a:xfrm>
          <a:prstGeom prst="rect">
            <a:avLst/>
          </a:prstGeom>
        </p:spPr>
        <p:txBody>
          <a:bodyPr>
            <a:prstTxWarp prst="textPlain"/>
          </a:bodyPr>
          <a:lstStyle/>
          <a:p>
            <a:pPr lvl="0" algn="ctr"/>
            <a:r>
              <a:rPr b="1" i="0">
                <a:ln>
                  <a:noFill/>
                </a:ln>
                <a:gradFill>
                  <a:gsLst>
                    <a:gs pos="0">
                      <a:schemeClr val="lt1"/>
                    </a:gs>
                    <a:gs pos="3000">
                      <a:schemeClr val="dk2"/>
                    </a:gs>
                    <a:gs pos="68000">
                      <a:schemeClr val="dk2"/>
                    </a:gs>
                    <a:gs pos="100000">
                      <a:schemeClr val="lt2"/>
                    </a:gs>
                  </a:gsLst>
                  <a:lin ang="5400012" scaled="0"/>
                </a:gradFill>
                <a:latin typeface="Bebas Neue"/>
              </a:rPr>
              <a:t>THE END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7"/>
          <p:cNvSpPr txBox="1"/>
          <p:nvPr>
            <p:ph type="title"/>
          </p:nvPr>
        </p:nvSpPr>
        <p:spPr>
          <a:xfrm>
            <a:off x="1037600" y="122667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100" u="sng"/>
              <a:t>Former F.B.I agent:</a:t>
            </a:r>
            <a:r>
              <a:rPr b="0" lang="en" sz="3100"/>
              <a:t> “when people get emotionally involved in an issue, common sense and reason go out the window. People believe what they want and need to believe.” </a:t>
            </a:r>
            <a:r>
              <a:rPr b="0" lang="en" sz="1400"/>
              <a:t>(“It’s Time to Revisit the Satanic Panic” Alan Yuhas)</a:t>
            </a:r>
            <a:endParaRPr b="0" sz="1400"/>
          </a:p>
          <a:p>
            <a:pPr indent="0" lvl="0" marL="0" rtl="0" algn="ctr">
              <a:spcBef>
                <a:spcPts val="0"/>
              </a:spcBef>
              <a:spcAft>
                <a:spcPts val="0"/>
              </a:spcAft>
              <a:buNone/>
            </a:pPr>
            <a:r>
              <a:t/>
            </a:r>
            <a:endParaRPr/>
          </a:p>
        </p:txBody>
      </p:sp>
      <p:sp>
        <p:nvSpPr>
          <p:cNvPr id="267" name="Google Shape;267;p1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1 · </a:t>
            </a:r>
            <a:r>
              <a:rPr lang="en">
                <a:solidFill>
                  <a:srgbClr val="FFC319"/>
                </a:solidFill>
              </a:rPr>
              <a:t>$200</a:t>
            </a:r>
            <a:endParaRPr>
              <a:solidFill>
                <a:srgbClr val="FFC31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18"/>
          <p:cNvSpPr txBox="1"/>
          <p:nvPr>
            <p:ph type="title"/>
          </p:nvPr>
        </p:nvSpPr>
        <p:spPr>
          <a:xfrm>
            <a:off x="1091825" y="11067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000"/>
              <a:t>These last two weeks when looking at McCarthy we saw in the documentary that it wasn’t so much about him believing his accusations were true as it was a desire to be seen, to be a spectacle. </a:t>
            </a:r>
            <a:endParaRPr b="0" sz="3000"/>
          </a:p>
          <a:p>
            <a:pPr indent="0" lvl="0" marL="0" rtl="0" algn="ctr">
              <a:spcBef>
                <a:spcPts val="0"/>
              </a:spcBef>
              <a:spcAft>
                <a:spcPts val="0"/>
              </a:spcAft>
              <a:buNone/>
            </a:pPr>
            <a:r>
              <a:t/>
            </a:r>
            <a:endParaRPr/>
          </a:p>
        </p:txBody>
      </p:sp>
      <p:sp>
        <p:nvSpPr>
          <p:cNvPr id="273" name="Google Shape;273;p18"/>
          <p:cNvSpPr txBox="1"/>
          <p:nvPr>
            <p:ph idx="1" type="subTitle"/>
          </p:nvPr>
        </p:nvSpPr>
        <p:spPr>
          <a:xfrm>
            <a:off x="1032150" y="6624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6 · </a:t>
            </a:r>
            <a:r>
              <a:rPr lang="en">
                <a:solidFill>
                  <a:srgbClr val="FFC319"/>
                </a:solidFill>
              </a:rPr>
              <a:t>$200</a:t>
            </a:r>
            <a:endParaRPr>
              <a:solidFill>
                <a:srgbClr val="FFC31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19"/>
          <p:cNvSpPr txBox="1"/>
          <p:nvPr>
            <p:ph type="title"/>
          </p:nvPr>
        </p:nvSpPr>
        <p:spPr>
          <a:xfrm>
            <a:off x="1031100" y="1038050"/>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3200"/>
              <a:t>Allowed Fox News to lie about the 2020 election, admitted under oath during a case with Dominion Voting Systems. </a:t>
            </a:r>
            <a:r>
              <a:rPr b="0" lang="en" sz="900"/>
              <a:t>(</a:t>
            </a:r>
            <a:r>
              <a:rPr b="0" lang="en" sz="900" u="sng">
                <a:hlinkClick r:id="rId3"/>
              </a:rPr>
              <a:t>NPR: "Rupert Murdoch says Fox stars 'endorsed' lies about 2020. He chose not to stop them"</a:t>
            </a:r>
            <a:r>
              <a:rPr b="0" lang="en" sz="900"/>
              <a:t>)</a:t>
            </a:r>
            <a:r>
              <a:rPr b="0" lang="en" sz="2300"/>
              <a:t> </a:t>
            </a:r>
            <a:endParaRPr b="0" sz="3200"/>
          </a:p>
          <a:p>
            <a:pPr indent="0" lvl="0" marL="0" rtl="0" algn="ctr">
              <a:spcBef>
                <a:spcPts val="0"/>
              </a:spcBef>
              <a:spcAft>
                <a:spcPts val="0"/>
              </a:spcAft>
              <a:buNone/>
            </a:pPr>
            <a:r>
              <a:t/>
            </a:r>
            <a:endParaRPr/>
          </a:p>
        </p:txBody>
      </p:sp>
      <p:sp>
        <p:nvSpPr>
          <p:cNvPr id="279" name="Google Shape;279;p1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2 · </a:t>
            </a:r>
            <a:r>
              <a:rPr lang="en">
                <a:solidFill>
                  <a:srgbClr val="FFC319"/>
                </a:solidFill>
              </a:rPr>
              <a:t>$200</a:t>
            </a:r>
            <a:endParaRPr>
              <a:solidFill>
                <a:srgbClr val="FFC31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20"/>
          <p:cNvSpPr txBox="1"/>
          <p:nvPr>
            <p:ph type="title"/>
          </p:nvPr>
        </p:nvSpPr>
        <p:spPr>
          <a:xfrm>
            <a:off x="1037600" y="114847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300"/>
              <a:t>“Asked whether he could have told Fox News' chief executive and its stars to stop giving airtime to Rudy Giuliani — a key Trump campaign attorney peddling election lies — Murdoch assented. "I could have," Murdoch said. "But I didn't."” </a:t>
            </a:r>
            <a:r>
              <a:rPr b="0" lang="en" sz="600"/>
              <a:t>(</a:t>
            </a:r>
            <a:r>
              <a:rPr b="0" lang="en" sz="600" u="sng">
                <a:hlinkClick r:id="rId3"/>
              </a:rPr>
              <a:t>NPR: "Rupert Murdoch says Fox stars 'endorsed' lies about 2020. He chose not to stop them"</a:t>
            </a:r>
            <a:r>
              <a:rPr b="0" lang="en" sz="600"/>
              <a:t>) </a:t>
            </a:r>
            <a:endParaRPr b="0" sz="600"/>
          </a:p>
          <a:p>
            <a:pPr indent="0" lvl="0" marL="0" rtl="0" algn="ctr">
              <a:spcBef>
                <a:spcPts val="0"/>
              </a:spcBef>
              <a:spcAft>
                <a:spcPts val="0"/>
              </a:spcAft>
              <a:buNone/>
            </a:pPr>
            <a:r>
              <a:t/>
            </a:r>
            <a:endParaRPr/>
          </a:p>
        </p:txBody>
      </p:sp>
      <p:sp>
        <p:nvSpPr>
          <p:cNvPr id="285" name="Google Shape;285;p2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2 · </a:t>
            </a:r>
            <a:r>
              <a:rPr lang="en">
                <a:solidFill>
                  <a:srgbClr val="FFC319"/>
                </a:solidFill>
              </a:rPr>
              <a:t>$400</a:t>
            </a:r>
            <a:endParaRPr>
              <a:solidFill>
                <a:srgbClr val="FFC31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1"/>
          <p:cNvSpPr txBox="1"/>
          <p:nvPr>
            <p:ph type="title"/>
          </p:nvPr>
        </p:nvSpPr>
        <p:spPr>
          <a:xfrm>
            <a:off x="1037600" y="136917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500"/>
              <a:t>“The "'general tenor' of the show should then inform a viewer that [Carlson] is not 'stating actual facts' about the topics he discusses and is instead engaging in 'exaggeration' and 'non-literal commentary.'”” </a:t>
            </a:r>
            <a:r>
              <a:rPr b="0" lang="en" sz="800"/>
              <a:t>(</a:t>
            </a:r>
            <a:r>
              <a:rPr b="0" lang="en" sz="800" u="sng">
                <a:hlinkClick r:id="rId3"/>
              </a:rPr>
              <a:t>NPR: "You Literally Can't Believe The Facts Tucker Carlson Tells You. So Say Fox's Lawyers"</a:t>
            </a:r>
            <a:r>
              <a:rPr b="0" lang="en" sz="800"/>
              <a:t>)</a:t>
            </a:r>
            <a:endParaRPr b="0" sz="800"/>
          </a:p>
          <a:p>
            <a:pPr indent="0" lvl="0" marL="0" rtl="0" algn="ctr">
              <a:spcBef>
                <a:spcPts val="0"/>
              </a:spcBef>
              <a:spcAft>
                <a:spcPts val="0"/>
              </a:spcAft>
              <a:buNone/>
            </a:pPr>
            <a:r>
              <a:t/>
            </a:r>
            <a:endParaRPr/>
          </a:p>
        </p:txBody>
      </p:sp>
      <p:sp>
        <p:nvSpPr>
          <p:cNvPr id="291" name="Google Shape;291;p2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2 · </a:t>
            </a:r>
            <a:r>
              <a:rPr lang="en">
                <a:solidFill>
                  <a:srgbClr val="FFC319"/>
                </a:solidFill>
              </a:rPr>
              <a:t>$600</a:t>
            </a:r>
            <a:endParaRPr>
              <a:solidFill>
                <a:srgbClr val="FFC31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22"/>
          <p:cNvSpPr txBox="1"/>
          <p:nvPr>
            <p:ph type="title"/>
          </p:nvPr>
        </p:nvSpPr>
        <p:spPr>
          <a:xfrm>
            <a:off x="1031100" y="1209150"/>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1100">
                <a:solidFill>
                  <a:srgbClr val="000000"/>
                </a:solidFill>
                <a:latin typeface="Arial"/>
                <a:ea typeface="Arial"/>
                <a:cs typeface="Arial"/>
                <a:sym typeface="Arial"/>
              </a:rPr>
              <a:t> </a:t>
            </a:r>
            <a:r>
              <a:rPr b="0" lang="en" sz="2400"/>
              <a:t>““Fox persuasively argues, that given Mr. Carlson's reputation, any reasonable viewer 'arrive[s] with an appropriate amount of skepticism' about the statement he makes.””</a:t>
            </a:r>
            <a:r>
              <a:rPr b="0" lang="en" sz="700"/>
              <a:t>(</a:t>
            </a:r>
            <a:r>
              <a:rPr b="0" lang="en" sz="700" u="sng">
                <a:hlinkClick r:id="rId3"/>
              </a:rPr>
              <a:t>NPR: "You Literally Can't Believe The Facts Tucker Carlson Tells You. So Say Fox's Lawyers"</a:t>
            </a:r>
            <a:r>
              <a:rPr b="0" lang="en" sz="700"/>
              <a:t>)</a:t>
            </a:r>
            <a:endParaRPr b="0" sz="700"/>
          </a:p>
          <a:p>
            <a:pPr indent="0" lvl="0" marL="0" rtl="0" algn="ctr">
              <a:spcBef>
                <a:spcPts val="0"/>
              </a:spcBef>
              <a:spcAft>
                <a:spcPts val="0"/>
              </a:spcAft>
              <a:buNone/>
            </a:pPr>
            <a:r>
              <a:t/>
            </a:r>
            <a:endParaRPr/>
          </a:p>
        </p:txBody>
      </p:sp>
      <p:sp>
        <p:nvSpPr>
          <p:cNvPr id="297" name="Google Shape;297;p2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2 · </a:t>
            </a:r>
            <a:r>
              <a:rPr lang="en">
                <a:solidFill>
                  <a:srgbClr val="FFC319"/>
                </a:solidFill>
              </a:rPr>
              <a:t>$800</a:t>
            </a:r>
            <a:endParaRPr>
              <a:solidFill>
                <a:srgbClr val="FFC31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2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b="0" lang="en" sz="2000">
                <a:solidFill>
                  <a:srgbClr val="000000"/>
                </a:solidFill>
                <a:latin typeface="Arial"/>
                <a:ea typeface="Arial"/>
                <a:cs typeface="Arial"/>
                <a:sym typeface="Arial"/>
              </a:rPr>
              <a:t> </a:t>
            </a:r>
            <a:r>
              <a:rPr b="0" lang="en" sz="3100"/>
              <a:t>What about if someone does believe what they are saying, the conspiracy theories they are spreading? </a:t>
            </a:r>
            <a:endParaRPr b="0" sz="3100"/>
          </a:p>
          <a:p>
            <a:pPr indent="0" lvl="0" marL="0" rtl="0" algn="ctr">
              <a:spcBef>
                <a:spcPts val="0"/>
              </a:spcBef>
              <a:spcAft>
                <a:spcPts val="0"/>
              </a:spcAft>
              <a:buNone/>
            </a:pPr>
            <a:r>
              <a:t/>
            </a:r>
            <a:endParaRPr/>
          </a:p>
        </p:txBody>
      </p:sp>
      <p:sp>
        <p:nvSpPr>
          <p:cNvPr id="303" name="Google Shape;303;p2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CATEGORY 3 · </a:t>
            </a:r>
            <a:r>
              <a:rPr lang="en">
                <a:solidFill>
                  <a:srgbClr val="FFC319"/>
                </a:solidFill>
              </a:rPr>
              <a:t>$200</a:t>
            </a:r>
            <a:endParaRPr>
              <a:solidFill>
                <a:srgbClr val="FFC319"/>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